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51" r:id="rId2"/>
    <p:sldMasterId id="2147483652" r:id="rId3"/>
  </p:sldMasterIdLst>
  <p:notesMasterIdLst>
    <p:notesMasterId r:id="rId5"/>
  </p:notesMasterIdLst>
  <p:sldIdLst>
    <p:sldId id="256" r:id="rId4"/>
  </p:sldIdLst>
  <p:sldSz cx="43891200" cy="43891200"/>
  <p:notesSz cx="32461200" cy="4343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8B088"/>
    <a:srgbClr val="FF9900"/>
    <a:srgbClr val="E5CBB1"/>
    <a:srgbClr val="800000"/>
    <a:srgbClr val="000066"/>
    <a:srgbClr val="CC7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745" autoAdjust="0"/>
    <p:restoredTop sz="96176" autoAdjust="0"/>
  </p:normalViewPr>
  <p:slideViewPr>
    <p:cSldViewPr snapToGrid="0">
      <p:cViewPr varScale="1">
        <p:scale>
          <a:sx n="10" d="100"/>
          <a:sy n="10" d="100"/>
        </p:scale>
        <p:origin x="-1338" y="-96"/>
      </p:cViewPr>
      <p:guideLst>
        <p:guide orient="horz" pos="13824"/>
        <p:guide pos="2129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" d="100"/>
          <a:sy n="10" d="100"/>
        </p:scale>
        <p:origin x="-1878" y="-72"/>
      </p:cViewPr>
      <p:guideLst>
        <p:guide orient="horz" pos="13680"/>
        <p:guide pos="102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386425" y="0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086725" y="3257550"/>
            <a:ext cx="16287750" cy="16287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46438" y="20631150"/>
            <a:ext cx="25968325" cy="1954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defTabSz="4337050">
              <a:defRPr sz="57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386425" y="41254363"/>
            <a:ext cx="14066838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3682" tIns="216841" rIns="433682" bIns="216841" numCol="1" anchor="b" anchorCtr="0" compatLnSpc="1">
            <a:prstTxWarp prst="textNoShape">
              <a:avLst/>
            </a:prstTxWarp>
          </a:bodyPr>
          <a:lstStyle>
            <a:lvl1pPr algn="r" defTabSz="4337050">
              <a:defRPr sz="5700">
                <a:latin typeface="Arial" charset="0"/>
              </a:defRPr>
            </a:lvl1pPr>
          </a:lstStyle>
          <a:p>
            <a:fld id="{D3396108-57CE-4C88-B376-659490C13B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60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51B4F5-BD20-4B4D-87C2-21A718A0CF58}" type="slidenum">
              <a:rPr lang="en-US"/>
              <a:pPr/>
              <a:t>1</a:t>
            </a:fld>
            <a:endParaRPr lang="en-US"/>
          </a:p>
        </p:txBody>
      </p:sp>
      <p:sp>
        <p:nvSpPr>
          <p:cNvPr id="151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3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76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23185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23185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1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65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46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7121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56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75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85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19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4330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870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957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89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320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475" y="13635038"/>
            <a:ext cx="37306250" cy="94075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363" y="24871363"/>
            <a:ext cx="30724475" cy="11217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410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97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99588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9672638"/>
            <a:ext cx="4071937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6775" y="9672638"/>
            <a:ext cx="4073525" cy="33070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600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349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159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738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8203525"/>
            <a:ext cx="37307838" cy="87185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8602325"/>
            <a:ext cx="37307838" cy="9601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28324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0883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21024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077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404050" y="1697038"/>
            <a:ext cx="10480675" cy="4104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438" y="1697038"/>
            <a:ext cx="31291212" cy="4104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8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22438" y="8555038"/>
            <a:ext cx="5688012" cy="1632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50" y="8555038"/>
            <a:ext cx="5688013" cy="1632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61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57363"/>
            <a:ext cx="3950335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9825038"/>
            <a:ext cx="19392900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3919200"/>
            <a:ext cx="19392900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9825038"/>
            <a:ext cx="19400837" cy="40941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3919200"/>
            <a:ext cx="19400837" cy="25288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0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65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57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747838"/>
            <a:ext cx="14439900" cy="74374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747838"/>
            <a:ext cx="24536400" cy="37460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9185275"/>
            <a:ext cx="14439900" cy="30022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07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30724475"/>
            <a:ext cx="26335037" cy="362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3921125"/>
            <a:ext cx="26335037" cy="26335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34350325"/>
            <a:ext cx="26335037" cy="5151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425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7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8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9" name="Rectangle 5" descr="Parchment"/>
          <p:cNvSpPr>
            <a:spLocks noChangeArrowheads="1"/>
          </p:cNvSpPr>
          <p:nvPr userDrawn="1"/>
        </p:nvSpPr>
        <p:spPr bwMode="auto">
          <a:xfrm>
            <a:off x="685800" y="7335838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9" tIns="45619" rIns="91249" bIns="456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46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8555038"/>
            <a:ext cx="11528425" cy="1632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9" tIns="45619" rIns="91249" bIns="456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4642" name="Rectangle 18" descr="Parchment"/>
          <p:cNvSpPr>
            <a:spLocks noChangeArrowheads="1"/>
          </p:cNvSpPr>
          <p:nvPr userDrawn="1"/>
        </p:nvSpPr>
        <p:spPr bwMode="auto">
          <a:xfrm>
            <a:off x="15117763" y="7335838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3" name="Rectangle 19" descr="Parchment"/>
          <p:cNvSpPr>
            <a:spLocks noChangeArrowheads="1"/>
          </p:cNvSpPr>
          <p:nvPr userDrawn="1"/>
        </p:nvSpPr>
        <p:spPr bwMode="auto">
          <a:xfrm>
            <a:off x="29549725" y="7335838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4" name="Rectangle 20" descr="Parchment"/>
          <p:cNvSpPr>
            <a:spLocks noChangeArrowheads="1"/>
          </p:cNvSpPr>
          <p:nvPr userDrawn="1"/>
        </p:nvSpPr>
        <p:spPr bwMode="auto">
          <a:xfrm>
            <a:off x="708025" y="25755600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5" name="Rectangle 21"/>
          <p:cNvSpPr>
            <a:spLocks noChangeArrowheads="1"/>
          </p:cNvSpPr>
          <p:nvPr/>
        </p:nvSpPr>
        <p:spPr bwMode="auto">
          <a:xfrm>
            <a:off x="1744663" y="26974800"/>
            <a:ext cx="11530012" cy="16327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49" tIns="45619" rIns="91249" bIns="45619"/>
          <a:lstStyle/>
          <a:p>
            <a:pPr marL="339725" indent="-339725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Click to edit Master text styles</a:t>
            </a:r>
          </a:p>
          <a:p>
            <a:pPr marL="339725" indent="-339725">
              <a:spcBef>
                <a:spcPct val="20000"/>
              </a:spcBef>
              <a:buFontTx/>
              <a:buChar char="•"/>
            </a:pPr>
            <a:r>
              <a:rPr lang="en-US">
                <a:latin typeface="Arial" charset="0"/>
              </a:rPr>
              <a:t>Second level</a:t>
            </a:r>
          </a:p>
        </p:txBody>
      </p:sp>
      <p:sp>
        <p:nvSpPr>
          <p:cNvPr id="154646" name="Rectangle 22" descr="Parchment"/>
          <p:cNvSpPr>
            <a:spLocks noChangeArrowheads="1"/>
          </p:cNvSpPr>
          <p:nvPr userDrawn="1"/>
        </p:nvSpPr>
        <p:spPr bwMode="auto">
          <a:xfrm>
            <a:off x="15133638" y="25755600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7" name="Rectangle 23" descr="Parchment"/>
          <p:cNvSpPr>
            <a:spLocks noChangeArrowheads="1"/>
          </p:cNvSpPr>
          <p:nvPr userDrawn="1"/>
        </p:nvSpPr>
        <p:spPr bwMode="auto">
          <a:xfrm>
            <a:off x="29565600" y="25755600"/>
            <a:ext cx="13639800" cy="17475200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8" name="Text Box 24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 descr="Parchment"/>
          <p:cNvSpPr>
            <a:spLocks noChangeArrowheads="1"/>
          </p:cNvSpPr>
          <p:nvPr userDrawn="1"/>
        </p:nvSpPr>
        <p:spPr bwMode="auto">
          <a:xfrm>
            <a:off x="663575" y="7518400"/>
            <a:ext cx="208026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0" name="Rectangle 8" descr="Parchment"/>
          <p:cNvSpPr>
            <a:spLocks noChangeArrowheads="1"/>
          </p:cNvSpPr>
          <p:nvPr userDrawn="1"/>
        </p:nvSpPr>
        <p:spPr bwMode="auto">
          <a:xfrm>
            <a:off x="33070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9" tIns="45619" rIns="91249" bIns="456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9" tIns="45619" rIns="91249" bIns="456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0364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 userDrawn="1"/>
        </p:nvSpPr>
        <p:spPr bwMode="auto">
          <a:xfrm>
            <a:off x="0" y="6604000"/>
            <a:ext cx="43891200" cy="372872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3" name="Rectangle 3"/>
          <p:cNvSpPr>
            <a:spLocks noChangeArrowheads="1"/>
          </p:cNvSpPr>
          <p:nvPr userDrawn="1"/>
        </p:nvSpPr>
        <p:spPr bwMode="auto">
          <a:xfrm>
            <a:off x="0" y="0"/>
            <a:ext cx="43891200" cy="6359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4" name="Rectangle 4"/>
          <p:cNvSpPr>
            <a:spLocks noChangeArrowheads="1"/>
          </p:cNvSpPr>
          <p:nvPr userDrawn="1"/>
        </p:nvSpPr>
        <p:spPr bwMode="auto">
          <a:xfrm>
            <a:off x="0" y="6400800"/>
            <a:ext cx="43891200" cy="173038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 descr="Parchment"/>
          <p:cNvSpPr>
            <a:spLocks noChangeArrowheads="1"/>
          </p:cNvSpPr>
          <p:nvPr userDrawn="1"/>
        </p:nvSpPr>
        <p:spPr bwMode="auto">
          <a:xfrm>
            <a:off x="685800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 descr="Parchment"/>
          <p:cNvSpPr>
            <a:spLocks noChangeArrowheads="1"/>
          </p:cNvSpPr>
          <p:nvPr userDrawn="1"/>
        </p:nvSpPr>
        <p:spPr bwMode="auto">
          <a:xfrm>
            <a:off x="11483975" y="7518400"/>
            <a:ext cx="9982200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Rectangle 7" descr="Parchment"/>
          <p:cNvSpPr>
            <a:spLocks noChangeArrowheads="1"/>
          </p:cNvSpPr>
          <p:nvPr userDrawn="1"/>
        </p:nvSpPr>
        <p:spPr bwMode="auto">
          <a:xfrm>
            <a:off x="22272625" y="7518400"/>
            <a:ext cx="20750213" cy="35398075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960438" y="1697038"/>
            <a:ext cx="41924287" cy="293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9" tIns="45619" rIns="91249" bIns="456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22438" y="9672638"/>
            <a:ext cx="8297862" cy="3307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249" tIns="45619" rIns="91249" bIns="456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412" name="Text Box 12"/>
          <p:cNvSpPr txBox="1">
            <a:spLocks noChangeArrowheads="1"/>
          </p:cNvSpPr>
          <p:nvPr userDrawn="1"/>
        </p:nvSpPr>
        <p:spPr bwMode="auto">
          <a:xfrm>
            <a:off x="38434963" y="43211750"/>
            <a:ext cx="4613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Arial Black" pitchFamily="34" charset="0"/>
        </a:defRPr>
      </a:lvl9pPr>
    </p:titleStyle>
    <p:bodyStyle>
      <a:lvl1pPr marL="339725" indent="-339725" algn="l" rtl="0" fontAlgn="base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fontAlgn="base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58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30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02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74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4613" indent="-227013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525963" y="1524000"/>
            <a:ext cx="34771012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16" tIns="45614" rIns="91216" bIns="45614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800">
                <a:latin typeface="Arial Black" pitchFamily="34" charset="0"/>
              </a:rPr>
              <a:t>48x48 Poster Template – Poster Title Line</a:t>
            </a:r>
          </a:p>
          <a:p>
            <a:pPr algn="ctr" eaLnBrk="0" hangingPunct="0"/>
            <a:r>
              <a:rPr lang="en-US" sz="4900" b="1">
                <a:latin typeface="Arial" charset="0"/>
              </a:rPr>
              <a:t> </a:t>
            </a:r>
            <a:r>
              <a:rPr lang="en-US" sz="5500" b="1">
                <a:latin typeface="Arial" charset="0"/>
              </a:rPr>
              <a:t>Author and contributor names</a:t>
            </a:r>
            <a:r>
              <a:rPr lang="en-US" sz="4900" b="1">
                <a:latin typeface="Arial" charset="0"/>
              </a:rPr>
              <a:t/>
            </a:r>
            <a:br>
              <a:rPr lang="en-US" sz="4900" b="1">
                <a:latin typeface="Arial" charset="0"/>
              </a:rPr>
            </a:br>
            <a:r>
              <a:rPr lang="en-US" sz="3800" b="1">
                <a:latin typeface="Arial" charset="0"/>
              </a:rPr>
              <a:t>The names and addresses of the associated institutions</a:t>
            </a:r>
            <a:endParaRPr lang="en-US" sz="3800" i="1">
              <a:latin typeface="Arial Black" pitchFamily="34" charset="0"/>
            </a:endParaRPr>
          </a:p>
        </p:txBody>
      </p:sp>
      <p:sp>
        <p:nvSpPr>
          <p:cNvPr id="2341" name="Oval 293"/>
          <p:cNvSpPr>
            <a:spLocks noChangeArrowheads="1"/>
          </p:cNvSpPr>
          <p:nvPr/>
        </p:nvSpPr>
        <p:spPr bwMode="auto">
          <a:xfrm>
            <a:off x="37871400" y="1127125"/>
            <a:ext cx="4327525" cy="4125913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260" tIns="45630" rIns="91260" bIns="45630" anchor="ctr"/>
          <a:lstStyle/>
          <a:p>
            <a:pPr algn="ctr" defTabSz="4389438"/>
            <a:r>
              <a:rPr lang="en-US" sz="55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5500">
                <a:latin typeface="Arial Black" pitchFamily="34" charset="0"/>
              </a:rPr>
              <a:t>Here</a:t>
            </a:r>
          </a:p>
        </p:txBody>
      </p:sp>
      <p:grpSp>
        <p:nvGrpSpPr>
          <p:cNvPr id="2343" name="Group 295"/>
          <p:cNvGrpSpPr>
            <a:grpSpLocks/>
          </p:cNvGrpSpPr>
          <p:nvPr/>
        </p:nvGrpSpPr>
        <p:grpSpPr bwMode="auto">
          <a:xfrm>
            <a:off x="769938" y="376238"/>
            <a:ext cx="7429500" cy="5618162"/>
            <a:chOff x="24384" y="17520"/>
            <a:chExt cx="2688" cy="1865"/>
          </a:xfrm>
        </p:grpSpPr>
        <p:sp>
          <p:nvSpPr>
            <p:cNvPr id="2344" name="AutoShape 296"/>
            <p:cNvSpPr>
              <a:spLocks noChangeArrowheads="1"/>
            </p:cNvSpPr>
            <p:nvPr/>
          </p:nvSpPr>
          <p:spPr bwMode="auto">
            <a:xfrm>
              <a:off x="24384" y="17520"/>
              <a:ext cx="2688" cy="1848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5" name="AutoShape 297"/>
            <p:cNvSpPr>
              <a:spLocks noChangeArrowheads="1"/>
            </p:cNvSpPr>
            <p:nvPr/>
          </p:nvSpPr>
          <p:spPr bwMode="auto">
            <a:xfrm>
              <a:off x="24643" y="17543"/>
              <a:ext cx="2135" cy="1842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249" tIns="45619" rIns="91249" bIns="45619" anchor="ctr"/>
            <a:lstStyle/>
            <a:p>
              <a:pPr algn="ctr" eaLnBrk="0" hangingPunct="0"/>
              <a: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6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38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Order your poster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by 12 pm Eastern</a:t>
              </a:r>
              <a:br>
                <a:rPr lang="en-US" sz="3800">
                  <a:latin typeface="Arial Black" pitchFamily="34" charset="0"/>
                </a:rPr>
              </a:br>
              <a:r>
                <a:rPr lang="en-US" sz="38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3800">
                  <a:latin typeface="Arial Black" pitchFamily="34" charset="0"/>
                </a:rPr>
                <a:t> the same day</a:t>
              </a:r>
              <a:r>
                <a:rPr lang="en-US" sz="1600">
                  <a:latin typeface="Arial Black" pitchFamily="34" charset="0"/>
                </a:rPr>
                <a:t> 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2200"/>
                <a:t>When you fill out order form and send files</a:t>
              </a:r>
            </a:p>
            <a:p>
              <a:pPr algn="ctr" eaLnBrk="0" hangingPunct="0"/>
              <a:r>
                <a:rPr lang="en-US" sz="2200"/>
                <a:t> you will receive a confirmation e-mail</a:t>
              </a:r>
            </a:p>
            <a:p>
              <a:pPr algn="ctr" eaLnBrk="0" hangingPunct="0"/>
              <a:endParaRPr lang="en-US" sz="2200"/>
            </a:p>
            <a:p>
              <a:pPr algn="ctr" eaLnBrk="0" hangingPunct="0"/>
              <a:endParaRPr lang="en-US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6224</TotalTime>
  <Words>16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Times New Roman</vt:lpstr>
      <vt:lpstr>Arial Narrow</vt:lpstr>
      <vt:lpstr>Times</vt:lpstr>
      <vt:lpstr>5_Custom Design</vt:lpstr>
      <vt:lpstr>2_Custom Design</vt:lpstr>
      <vt:lpstr>3_Custom Design</vt:lpstr>
      <vt:lpstr>PowerPoint Presentation</vt:lpstr>
    </vt:vector>
  </TitlesOfParts>
  <Company>P&amp;D Display Graphics, LLC</Company>
  <LinksUpToDate>false</LinksUpToDate>
  <SharedDoc>false</SharedDoc>
  <HyperlinkBase>http://www.posters4research.com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48x36 Poster Template</dc:title>
  <dc:subject>sample PowerPoint Template</dc:subject>
  <dc:creator/>
  <cp:keywords/>
  <dc:description>For output services or help using this template go to:_x000d_
www.posters4research.com_x000d_
copyright of P&amp;D Display Graphics, LLC</dc:description>
  <cp:lastModifiedBy>Perry Stein</cp:lastModifiedBy>
  <cp:revision>98</cp:revision>
  <dcterms:created xsi:type="dcterms:W3CDTF">2005-05-18T01:24:28Z</dcterms:created>
  <dcterms:modified xsi:type="dcterms:W3CDTF">2011-09-28T02:18:09Z</dcterms:modified>
  <cp:category>Powerpoint poster templates</cp:category>
</cp:coreProperties>
</file>