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
  </p:notesMasterIdLst>
  <p:sldIdLst>
    <p:sldId id="256" r:id="rId2"/>
  </p:sldIdLst>
  <p:sldSz cx="27432000" cy="16459200"/>
  <p:notesSz cx="6858000" cy="9144000"/>
  <p:defaultTextStyle>
    <a:defPPr>
      <a:defRPr lang="en-US"/>
    </a:defPPr>
    <a:lvl1pPr algn="ctr" rtl="0" eaLnBrk="0" fontAlgn="base" hangingPunct="0">
      <a:lnSpc>
        <a:spcPct val="90000"/>
      </a:lnSpc>
      <a:spcBef>
        <a:spcPct val="0"/>
      </a:spcBef>
      <a:spcAft>
        <a:spcPct val="0"/>
      </a:spcAft>
      <a:defRPr kern="1200">
        <a:solidFill>
          <a:schemeClr val="tx1"/>
        </a:solidFill>
        <a:latin typeface="Arial" charset="0"/>
        <a:ea typeface="+mn-ea"/>
        <a:cs typeface="+mn-cs"/>
      </a:defRPr>
    </a:lvl1pPr>
    <a:lvl2pPr marL="457200" algn="ctr" rtl="0" eaLnBrk="0" fontAlgn="base" hangingPunct="0">
      <a:lnSpc>
        <a:spcPct val="90000"/>
      </a:lnSpc>
      <a:spcBef>
        <a:spcPct val="0"/>
      </a:spcBef>
      <a:spcAft>
        <a:spcPct val="0"/>
      </a:spcAft>
      <a:defRPr kern="1200">
        <a:solidFill>
          <a:schemeClr val="tx1"/>
        </a:solidFill>
        <a:latin typeface="Arial" charset="0"/>
        <a:ea typeface="+mn-ea"/>
        <a:cs typeface="+mn-cs"/>
      </a:defRPr>
    </a:lvl2pPr>
    <a:lvl3pPr marL="914400" algn="ctr" rtl="0" eaLnBrk="0" fontAlgn="base" hangingPunct="0">
      <a:lnSpc>
        <a:spcPct val="90000"/>
      </a:lnSpc>
      <a:spcBef>
        <a:spcPct val="0"/>
      </a:spcBef>
      <a:spcAft>
        <a:spcPct val="0"/>
      </a:spcAft>
      <a:defRPr kern="1200">
        <a:solidFill>
          <a:schemeClr val="tx1"/>
        </a:solidFill>
        <a:latin typeface="Arial" charset="0"/>
        <a:ea typeface="+mn-ea"/>
        <a:cs typeface="+mn-cs"/>
      </a:defRPr>
    </a:lvl3pPr>
    <a:lvl4pPr marL="1371600" algn="ctr" rtl="0" eaLnBrk="0" fontAlgn="base" hangingPunct="0">
      <a:lnSpc>
        <a:spcPct val="90000"/>
      </a:lnSpc>
      <a:spcBef>
        <a:spcPct val="0"/>
      </a:spcBef>
      <a:spcAft>
        <a:spcPct val="0"/>
      </a:spcAft>
      <a:defRPr kern="1200">
        <a:solidFill>
          <a:schemeClr val="tx1"/>
        </a:solidFill>
        <a:latin typeface="Arial" charset="0"/>
        <a:ea typeface="+mn-ea"/>
        <a:cs typeface="+mn-cs"/>
      </a:defRPr>
    </a:lvl4pPr>
    <a:lvl5pPr marL="1828800" algn="ctr" rtl="0" eaLnBrk="0" fontAlgn="base" hangingPunct="0">
      <a:lnSpc>
        <a:spcPct val="90000"/>
      </a:lnSpc>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DDDDDD"/>
    <a:srgbClr val="FF0000"/>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27" d="100"/>
          <a:sy n="27" d="100"/>
        </p:scale>
        <p:origin x="-504" y="-78"/>
      </p:cViewPr>
      <p:guideLst>
        <p:guide orient="horz" pos="5184"/>
        <p:guide pos="86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lnSpc>
                <a:spcPct val="100000"/>
              </a:lnSpc>
              <a:defRPr sz="1200"/>
            </a:lvl1pPr>
          </a:lstStyle>
          <a:p>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defRPr sz="1200"/>
            </a:lvl1pPr>
          </a:lstStyle>
          <a:p>
            <a:endParaRPr lang="en-US"/>
          </a:p>
        </p:txBody>
      </p:sp>
      <p:sp>
        <p:nvSpPr>
          <p:cNvPr id="6148" name="Rectangle 4"/>
          <p:cNvSpPr>
            <a:spLocks noRot="1" noChangeArrowheads="1" noTextEdit="1"/>
          </p:cNvSpPr>
          <p:nvPr>
            <p:ph type="sldImg" idx="2"/>
          </p:nvPr>
        </p:nvSpPr>
        <p:spPr bwMode="auto">
          <a:xfrm>
            <a:off x="571500" y="685800"/>
            <a:ext cx="5715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lnSpc>
                <a:spcPct val="100000"/>
              </a:lnSpc>
              <a:defRPr sz="1200"/>
            </a:lvl1pPr>
          </a:lstStyle>
          <a:p>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lnSpc>
                <a:spcPct val="100000"/>
              </a:lnSpc>
              <a:defRPr sz="1200"/>
            </a:lvl1pPr>
          </a:lstStyle>
          <a:p>
            <a:fld id="{6A56289D-5CFD-4FAC-949C-772595C45411}" type="slidenum">
              <a:rPr lang="en-US"/>
              <a:pPr/>
              <a:t>‹#›</a:t>
            </a:fld>
            <a:endParaRPr lang="en-US"/>
          </a:p>
        </p:txBody>
      </p:sp>
    </p:spTree>
    <p:extLst>
      <p:ext uri="{BB962C8B-B14F-4D97-AF65-F5344CB8AC3E}">
        <p14:creationId xmlns:p14="http://schemas.microsoft.com/office/powerpoint/2010/main" val="19778858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76F824-B4C5-4435-A7E9-84B51182D2AE}" type="slidenum">
              <a:rPr lang="en-US"/>
              <a:pPr/>
              <a:t>1</a:t>
            </a:fld>
            <a:endParaRPr lang="en-US"/>
          </a:p>
        </p:txBody>
      </p:sp>
      <p:sp>
        <p:nvSpPr>
          <p:cNvPr id="7170" name="Rectangle 2"/>
          <p:cNvSpPr>
            <a:spLocks noRo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113338"/>
            <a:ext cx="23317200"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114800" y="9326563"/>
            <a:ext cx="1920240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951C63-BB19-4490-AA12-20758E1C8EFF}" type="slidenum">
              <a:rPr lang="en-US"/>
              <a:pPr/>
              <a:t>‹#›</a:t>
            </a:fld>
            <a:endParaRPr lang="en-US"/>
          </a:p>
        </p:txBody>
      </p:sp>
    </p:spTree>
    <p:extLst>
      <p:ext uri="{BB962C8B-B14F-4D97-AF65-F5344CB8AC3E}">
        <p14:creationId xmlns:p14="http://schemas.microsoft.com/office/powerpoint/2010/main" val="1052929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29054F4-3EFC-4D82-974F-D445760E48B9}" type="slidenum">
              <a:rPr lang="en-US"/>
              <a:pPr/>
              <a:t>‹#›</a:t>
            </a:fld>
            <a:endParaRPr lang="en-US"/>
          </a:p>
        </p:txBody>
      </p:sp>
    </p:spTree>
    <p:extLst>
      <p:ext uri="{BB962C8B-B14F-4D97-AF65-F5344CB8AC3E}">
        <p14:creationId xmlns:p14="http://schemas.microsoft.com/office/powerpoint/2010/main" val="2321248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545300" y="1463675"/>
            <a:ext cx="5829300" cy="13166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057400" y="1463675"/>
            <a:ext cx="17335500" cy="13166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A603FA7-1D2F-455C-8CC6-03E936AFC3E5}" type="slidenum">
              <a:rPr lang="en-US"/>
              <a:pPr/>
              <a:t>‹#›</a:t>
            </a:fld>
            <a:endParaRPr lang="en-US"/>
          </a:p>
        </p:txBody>
      </p:sp>
    </p:spTree>
    <p:extLst>
      <p:ext uri="{BB962C8B-B14F-4D97-AF65-F5344CB8AC3E}">
        <p14:creationId xmlns:p14="http://schemas.microsoft.com/office/powerpoint/2010/main" val="2065128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A24027C-0A9B-4195-9E25-13AF699472D2}" type="slidenum">
              <a:rPr lang="en-US"/>
              <a:pPr/>
              <a:t>‹#›</a:t>
            </a:fld>
            <a:endParaRPr lang="en-US"/>
          </a:p>
        </p:txBody>
      </p:sp>
    </p:spTree>
    <p:extLst>
      <p:ext uri="{BB962C8B-B14F-4D97-AF65-F5344CB8AC3E}">
        <p14:creationId xmlns:p14="http://schemas.microsoft.com/office/powerpoint/2010/main" val="338863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8" y="10575925"/>
            <a:ext cx="23317200"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166938" y="6975475"/>
            <a:ext cx="23317200"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76D0891-FB86-4F1B-A590-952CD23FC008}" type="slidenum">
              <a:rPr lang="en-US"/>
              <a:pPr/>
              <a:t>‹#›</a:t>
            </a:fld>
            <a:endParaRPr lang="en-US"/>
          </a:p>
        </p:txBody>
      </p:sp>
    </p:spTree>
    <p:extLst>
      <p:ext uri="{BB962C8B-B14F-4D97-AF65-F5344CB8AC3E}">
        <p14:creationId xmlns:p14="http://schemas.microsoft.com/office/powerpoint/2010/main" val="481128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57400" y="4754563"/>
            <a:ext cx="11582400"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3792200" y="4754563"/>
            <a:ext cx="11582400"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5E480DB-5AAD-4152-934E-336C4D269801}" type="slidenum">
              <a:rPr lang="en-US"/>
              <a:pPr/>
              <a:t>‹#›</a:t>
            </a:fld>
            <a:endParaRPr lang="en-US"/>
          </a:p>
        </p:txBody>
      </p:sp>
    </p:spTree>
    <p:extLst>
      <p:ext uri="{BB962C8B-B14F-4D97-AF65-F5344CB8AC3E}">
        <p14:creationId xmlns:p14="http://schemas.microsoft.com/office/powerpoint/2010/main" val="2556183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71600" y="3684588"/>
            <a:ext cx="12120563"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5219700"/>
            <a:ext cx="12120563"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935075" y="3684588"/>
            <a:ext cx="1212532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3935075" y="5219700"/>
            <a:ext cx="1212532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EA3815F-68E0-4F80-AF56-0CAD1D68A185}" type="slidenum">
              <a:rPr lang="en-US"/>
              <a:pPr/>
              <a:t>‹#›</a:t>
            </a:fld>
            <a:endParaRPr lang="en-US"/>
          </a:p>
        </p:txBody>
      </p:sp>
    </p:spTree>
    <p:extLst>
      <p:ext uri="{BB962C8B-B14F-4D97-AF65-F5344CB8AC3E}">
        <p14:creationId xmlns:p14="http://schemas.microsoft.com/office/powerpoint/2010/main" val="3050792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F5ED962-512D-41E9-8F36-C52920F3DDFC}" type="slidenum">
              <a:rPr lang="en-US"/>
              <a:pPr/>
              <a:t>‹#›</a:t>
            </a:fld>
            <a:endParaRPr lang="en-US"/>
          </a:p>
        </p:txBody>
      </p:sp>
    </p:spTree>
    <p:extLst>
      <p:ext uri="{BB962C8B-B14F-4D97-AF65-F5344CB8AC3E}">
        <p14:creationId xmlns:p14="http://schemas.microsoft.com/office/powerpoint/2010/main" val="857664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CC3FD4F-6C44-461E-9697-3F4DE951723C}" type="slidenum">
              <a:rPr lang="en-US"/>
              <a:pPr/>
              <a:t>‹#›</a:t>
            </a:fld>
            <a:endParaRPr lang="en-US"/>
          </a:p>
        </p:txBody>
      </p:sp>
    </p:spTree>
    <p:extLst>
      <p:ext uri="{BB962C8B-B14F-4D97-AF65-F5344CB8AC3E}">
        <p14:creationId xmlns:p14="http://schemas.microsoft.com/office/powerpoint/2010/main" val="1637975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5638"/>
            <a:ext cx="9024938"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0725150" y="655638"/>
            <a:ext cx="1533525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71600" y="3444875"/>
            <a:ext cx="9024938"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5305C58-8429-4E49-A70D-31C08067E6AE}" type="slidenum">
              <a:rPr lang="en-US"/>
              <a:pPr/>
              <a:t>‹#›</a:t>
            </a:fld>
            <a:endParaRPr lang="en-US"/>
          </a:p>
        </p:txBody>
      </p:sp>
    </p:spTree>
    <p:extLst>
      <p:ext uri="{BB962C8B-B14F-4D97-AF65-F5344CB8AC3E}">
        <p14:creationId xmlns:p14="http://schemas.microsoft.com/office/powerpoint/2010/main" val="2470759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3" y="11522075"/>
            <a:ext cx="16459200"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376863" y="1470025"/>
            <a:ext cx="16459200"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5376863" y="12880975"/>
            <a:ext cx="16459200"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F74E76-E68A-47BB-8911-5B8ABB56B10F}" type="slidenum">
              <a:rPr lang="en-US"/>
              <a:pPr/>
              <a:t>‹#›</a:t>
            </a:fld>
            <a:endParaRPr lang="en-US"/>
          </a:p>
        </p:txBody>
      </p:sp>
    </p:spTree>
    <p:extLst>
      <p:ext uri="{BB962C8B-B14F-4D97-AF65-F5344CB8AC3E}">
        <p14:creationId xmlns:p14="http://schemas.microsoft.com/office/powerpoint/2010/main" val="1316035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2057400" y="1463675"/>
            <a:ext cx="233172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2057400" y="4754563"/>
            <a:ext cx="23317200" cy="9875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2057400" y="14995525"/>
            <a:ext cx="57150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algn="l" defTabSz="2051050">
              <a:lnSpc>
                <a:spcPct val="100000"/>
              </a:lnSpc>
              <a:defRPr sz="3000">
                <a:latin typeface="+mn-lt"/>
              </a:defRPr>
            </a:lvl1pPr>
          </a:lstStyle>
          <a:p>
            <a:endParaRPr lang="en-US"/>
          </a:p>
        </p:txBody>
      </p:sp>
      <p:sp>
        <p:nvSpPr>
          <p:cNvPr id="4101" name="Rectangle 5"/>
          <p:cNvSpPr>
            <a:spLocks noGrp="1" noChangeArrowheads="1"/>
          </p:cNvSpPr>
          <p:nvPr>
            <p:ph type="ftr" sz="quarter" idx="3"/>
          </p:nvPr>
        </p:nvSpPr>
        <p:spPr bwMode="auto">
          <a:xfrm>
            <a:off x="9372600" y="14995525"/>
            <a:ext cx="86868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defTabSz="2051050">
              <a:lnSpc>
                <a:spcPct val="100000"/>
              </a:lnSpc>
              <a:defRPr sz="3000">
                <a:latin typeface="+mn-lt"/>
              </a:defRPr>
            </a:lvl1pPr>
          </a:lstStyle>
          <a:p>
            <a:endParaRPr lang="en-US"/>
          </a:p>
        </p:txBody>
      </p:sp>
      <p:sp>
        <p:nvSpPr>
          <p:cNvPr id="4102" name="Rectangle 6"/>
          <p:cNvSpPr>
            <a:spLocks noGrp="1" noChangeArrowheads="1"/>
          </p:cNvSpPr>
          <p:nvPr>
            <p:ph type="sldNum" sz="quarter" idx="4"/>
          </p:nvPr>
        </p:nvSpPr>
        <p:spPr bwMode="auto">
          <a:xfrm>
            <a:off x="19659600" y="14995525"/>
            <a:ext cx="57150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algn="r" defTabSz="2051050">
              <a:lnSpc>
                <a:spcPct val="100000"/>
              </a:lnSpc>
              <a:defRPr sz="3000">
                <a:latin typeface="+mn-lt"/>
              </a:defRPr>
            </a:lvl1pPr>
          </a:lstStyle>
          <a:p>
            <a:fld id="{CF395909-C4A8-4A9E-B9D9-60612469942C}" type="slidenum">
              <a:rPr lang="en-US"/>
              <a:pPr/>
              <a:t>‹#›</a:t>
            </a:fld>
            <a:endParaRPr lang="en-US"/>
          </a:p>
        </p:txBody>
      </p:sp>
      <p:sp>
        <p:nvSpPr>
          <p:cNvPr id="4103" name="Text Box 7"/>
          <p:cNvSpPr txBox="1">
            <a:spLocks noChangeArrowheads="1"/>
          </p:cNvSpPr>
          <p:nvPr userDrawn="1"/>
        </p:nvSpPr>
        <p:spPr bwMode="auto">
          <a:xfrm>
            <a:off x="24372888" y="16154400"/>
            <a:ext cx="267811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2978150">
              <a:defRPr>
                <a:solidFill>
                  <a:schemeClr val="tx1"/>
                </a:solidFill>
                <a:latin typeface="Arial" charset="0"/>
              </a:defRPr>
            </a:lvl1pPr>
            <a:lvl2pPr algn="l" defTabSz="2978150">
              <a:defRPr>
                <a:solidFill>
                  <a:schemeClr val="tx1"/>
                </a:solidFill>
                <a:latin typeface="Arial" charset="0"/>
              </a:defRPr>
            </a:lvl2pPr>
            <a:lvl3pPr algn="l" defTabSz="2978150">
              <a:defRPr>
                <a:solidFill>
                  <a:schemeClr val="tx1"/>
                </a:solidFill>
                <a:latin typeface="Arial" charset="0"/>
              </a:defRPr>
            </a:lvl3pPr>
            <a:lvl4pPr algn="l" defTabSz="2978150">
              <a:defRPr>
                <a:solidFill>
                  <a:schemeClr val="tx1"/>
                </a:solidFill>
                <a:latin typeface="Arial" charset="0"/>
              </a:defRPr>
            </a:lvl4pPr>
            <a:lvl5pPr algn="l"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pPr eaLnBrk="1" hangingPunct="1">
              <a:lnSpc>
                <a:spcPct val="100000"/>
              </a:lnSpc>
            </a:pPr>
            <a:r>
              <a:rPr lang="en-US" sz="900">
                <a:solidFill>
                  <a:srgbClr val="3333FF"/>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2051050" rtl="0" eaLnBrk="0" fontAlgn="base" hangingPunct="0">
        <a:spcBef>
          <a:spcPct val="0"/>
        </a:spcBef>
        <a:spcAft>
          <a:spcPct val="0"/>
        </a:spcAft>
        <a:defRPr sz="9900">
          <a:solidFill>
            <a:schemeClr val="tx2"/>
          </a:solidFill>
          <a:latin typeface="+mj-lt"/>
          <a:ea typeface="+mj-ea"/>
          <a:cs typeface="+mj-cs"/>
        </a:defRPr>
      </a:lvl1pPr>
      <a:lvl2pPr algn="ctr" defTabSz="2051050" rtl="0" eaLnBrk="0" fontAlgn="base" hangingPunct="0">
        <a:spcBef>
          <a:spcPct val="0"/>
        </a:spcBef>
        <a:spcAft>
          <a:spcPct val="0"/>
        </a:spcAft>
        <a:defRPr sz="9900">
          <a:solidFill>
            <a:schemeClr val="tx2"/>
          </a:solidFill>
          <a:latin typeface="Times New Roman" pitchFamily="18" charset="0"/>
        </a:defRPr>
      </a:lvl2pPr>
      <a:lvl3pPr algn="ctr" defTabSz="2051050" rtl="0" eaLnBrk="0" fontAlgn="base" hangingPunct="0">
        <a:spcBef>
          <a:spcPct val="0"/>
        </a:spcBef>
        <a:spcAft>
          <a:spcPct val="0"/>
        </a:spcAft>
        <a:defRPr sz="9900">
          <a:solidFill>
            <a:schemeClr val="tx2"/>
          </a:solidFill>
          <a:latin typeface="Times New Roman" pitchFamily="18" charset="0"/>
        </a:defRPr>
      </a:lvl3pPr>
      <a:lvl4pPr algn="ctr" defTabSz="2051050" rtl="0" eaLnBrk="0" fontAlgn="base" hangingPunct="0">
        <a:spcBef>
          <a:spcPct val="0"/>
        </a:spcBef>
        <a:spcAft>
          <a:spcPct val="0"/>
        </a:spcAft>
        <a:defRPr sz="9900">
          <a:solidFill>
            <a:schemeClr val="tx2"/>
          </a:solidFill>
          <a:latin typeface="Times New Roman" pitchFamily="18" charset="0"/>
        </a:defRPr>
      </a:lvl4pPr>
      <a:lvl5pPr algn="ctr" defTabSz="2051050" rtl="0" eaLnBrk="0" fontAlgn="base" hangingPunct="0">
        <a:spcBef>
          <a:spcPct val="0"/>
        </a:spcBef>
        <a:spcAft>
          <a:spcPct val="0"/>
        </a:spcAft>
        <a:defRPr sz="9900">
          <a:solidFill>
            <a:schemeClr val="tx2"/>
          </a:solidFill>
          <a:latin typeface="Times New Roman" pitchFamily="18" charset="0"/>
        </a:defRPr>
      </a:lvl5pPr>
      <a:lvl6pPr marL="457200" algn="ctr" defTabSz="2051050" rtl="0" eaLnBrk="0" fontAlgn="base" hangingPunct="0">
        <a:spcBef>
          <a:spcPct val="0"/>
        </a:spcBef>
        <a:spcAft>
          <a:spcPct val="0"/>
        </a:spcAft>
        <a:defRPr sz="9900">
          <a:solidFill>
            <a:schemeClr val="tx2"/>
          </a:solidFill>
          <a:latin typeface="Times New Roman" pitchFamily="18" charset="0"/>
        </a:defRPr>
      </a:lvl6pPr>
      <a:lvl7pPr marL="914400" algn="ctr" defTabSz="2051050" rtl="0" eaLnBrk="0" fontAlgn="base" hangingPunct="0">
        <a:spcBef>
          <a:spcPct val="0"/>
        </a:spcBef>
        <a:spcAft>
          <a:spcPct val="0"/>
        </a:spcAft>
        <a:defRPr sz="9900">
          <a:solidFill>
            <a:schemeClr val="tx2"/>
          </a:solidFill>
          <a:latin typeface="Times New Roman" pitchFamily="18" charset="0"/>
        </a:defRPr>
      </a:lvl7pPr>
      <a:lvl8pPr marL="1371600" algn="ctr" defTabSz="2051050" rtl="0" eaLnBrk="0" fontAlgn="base" hangingPunct="0">
        <a:spcBef>
          <a:spcPct val="0"/>
        </a:spcBef>
        <a:spcAft>
          <a:spcPct val="0"/>
        </a:spcAft>
        <a:defRPr sz="9900">
          <a:solidFill>
            <a:schemeClr val="tx2"/>
          </a:solidFill>
          <a:latin typeface="Times New Roman" pitchFamily="18" charset="0"/>
        </a:defRPr>
      </a:lvl8pPr>
      <a:lvl9pPr marL="1828800" algn="ctr" defTabSz="2051050" rtl="0" eaLnBrk="0" fontAlgn="base" hangingPunct="0">
        <a:spcBef>
          <a:spcPct val="0"/>
        </a:spcBef>
        <a:spcAft>
          <a:spcPct val="0"/>
        </a:spcAft>
        <a:defRPr sz="9900">
          <a:solidFill>
            <a:schemeClr val="tx2"/>
          </a:solidFill>
          <a:latin typeface="Times New Roman" pitchFamily="18" charset="0"/>
        </a:defRPr>
      </a:lvl9pPr>
    </p:titleStyle>
    <p:bodyStyle>
      <a:lvl1pPr marL="766763" indent="-766763" algn="l" defTabSz="2051050" rtl="0" eaLnBrk="0" fontAlgn="base" hangingPunct="0">
        <a:spcBef>
          <a:spcPct val="20000"/>
        </a:spcBef>
        <a:spcAft>
          <a:spcPct val="0"/>
        </a:spcAft>
        <a:buChar char="•"/>
        <a:defRPr sz="7100">
          <a:solidFill>
            <a:schemeClr val="tx1"/>
          </a:solidFill>
          <a:latin typeface="+mn-lt"/>
          <a:ea typeface="+mn-ea"/>
          <a:cs typeface="+mn-cs"/>
        </a:defRPr>
      </a:lvl1pPr>
      <a:lvl2pPr marL="1663700" indent="-639763" algn="l" defTabSz="2051050" rtl="0" eaLnBrk="0" fontAlgn="base" hangingPunct="0">
        <a:spcBef>
          <a:spcPct val="20000"/>
        </a:spcBef>
        <a:spcAft>
          <a:spcPct val="0"/>
        </a:spcAft>
        <a:buChar char="–"/>
        <a:defRPr sz="6300">
          <a:solidFill>
            <a:schemeClr val="tx1"/>
          </a:solidFill>
          <a:latin typeface="+mn-lt"/>
        </a:defRPr>
      </a:lvl2pPr>
      <a:lvl3pPr marL="2560638" indent="-509588" algn="l" defTabSz="2051050" rtl="0" eaLnBrk="0" fontAlgn="base" hangingPunct="0">
        <a:spcBef>
          <a:spcPct val="20000"/>
        </a:spcBef>
        <a:spcAft>
          <a:spcPct val="0"/>
        </a:spcAft>
        <a:buChar char="•"/>
        <a:defRPr sz="5500">
          <a:solidFill>
            <a:schemeClr val="tx1"/>
          </a:solidFill>
          <a:latin typeface="+mn-lt"/>
        </a:defRPr>
      </a:lvl3pPr>
      <a:lvl4pPr marL="3587750" indent="-514350" algn="l" defTabSz="2051050" rtl="0" eaLnBrk="0" fontAlgn="base" hangingPunct="0">
        <a:spcBef>
          <a:spcPct val="20000"/>
        </a:spcBef>
        <a:spcAft>
          <a:spcPct val="0"/>
        </a:spcAft>
        <a:buChar char="–"/>
        <a:defRPr sz="4400">
          <a:solidFill>
            <a:schemeClr val="tx1"/>
          </a:solidFill>
          <a:latin typeface="+mn-lt"/>
        </a:defRPr>
      </a:lvl4pPr>
      <a:lvl5pPr marL="4611688" indent="-509588" algn="l" defTabSz="2051050" rtl="0" eaLnBrk="0" fontAlgn="base" hangingPunct="0">
        <a:spcBef>
          <a:spcPct val="20000"/>
        </a:spcBef>
        <a:spcAft>
          <a:spcPct val="0"/>
        </a:spcAft>
        <a:buChar char="»"/>
        <a:defRPr sz="4400">
          <a:solidFill>
            <a:schemeClr val="tx1"/>
          </a:solidFill>
          <a:latin typeface="+mn-lt"/>
        </a:defRPr>
      </a:lvl5pPr>
      <a:lvl6pPr marL="5068888" indent="-509588" algn="l" defTabSz="2051050" rtl="0" eaLnBrk="0" fontAlgn="base" hangingPunct="0">
        <a:spcBef>
          <a:spcPct val="20000"/>
        </a:spcBef>
        <a:spcAft>
          <a:spcPct val="0"/>
        </a:spcAft>
        <a:buChar char="»"/>
        <a:defRPr sz="4400">
          <a:solidFill>
            <a:schemeClr val="tx1"/>
          </a:solidFill>
          <a:latin typeface="+mn-lt"/>
        </a:defRPr>
      </a:lvl6pPr>
      <a:lvl7pPr marL="5526088" indent="-509588" algn="l" defTabSz="2051050" rtl="0" eaLnBrk="0" fontAlgn="base" hangingPunct="0">
        <a:spcBef>
          <a:spcPct val="20000"/>
        </a:spcBef>
        <a:spcAft>
          <a:spcPct val="0"/>
        </a:spcAft>
        <a:buChar char="»"/>
        <a:defRPr sz="4400">
          <a:solidFill>
            <a:schemeClr val="tx1"/>
          </a:solidFill>
          <a:latin typeface="+mn-lt"/>
        </a:defRPr>
      </a:lvl7pPr>
      <a:lvl8pPr marL="5983288" indent="-509588" algn="l" defTabSz="2051050" rtl="0" eaLnBrk="0" fontAlgn="base" hangingPunct="0">
        <a:spcBef>
          <a:spcPct val="20000"/>
        </a:spcBef>
        <a:spcAft>
          <a:spcPct val="0"/>
        </a:spcAft>
        <a:buChar char="»"/>
        <a:defRPr sz="4400">
          <a:solidFill>
            <a:schemeClr val="tx1"/>
          </a:solidFill>
          <a:latin typeface="+mn-lt"/>
        </a:defRPr>
      </a:lvl8pPr>
      <a:lvl9pPr marL="6440488" indent="-509588" algn="l" defTabSz="2051050" rtl="0" eaLnBrk="0" fontAlgn="base" hangingPunct="0">
        <a:spcBef>
          <a:spcPct val="20000"/>
        </a:spcBef>
        <a:spcAft>
          <a:spcPct val="0"/>
        </a:spcAft>
        <a:buChar char="»"/>
        <a:defRPr sz="4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3742988" y="2752725"/>
            <a:ext cx="206375" cy="108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15405" tIns="107703" rIns="215405" bIns="107703">
            <a:spAutoFit/>
          </a:bodyPr>
          <a:lstStyle>
            <a:lvl1pPr algn="l" defTabSz="2154238">
              <a:defRPr>
                <a:solidFill>
                  <a:schemeClr val="tx1"/>
                </a:solidFill>
                <a:latin typeface="Arial" charset="0"/>
              </a:defRPr>
            </a:lvl1pPr>
            <a:lvl2pPr marL="1076325" algn="l" defTabSz="2154238">
              <a:defRPr>
                <a:solidFill>
                  <a:schemeClr val="tx1"/>
                </a:solidFill>
                <a:latin typeface="Arial" charset="0"/>
              </a:defRPr>
            </a:lvl2pPr>
            <a:lvl3pPr marL="2154238" algn="l" defTabSz="2154238">
              <a:defRPr>
                <a:solidFill>
                  <a:schemeClr val="tx1"/>
                </a:solidFill>
                <a:latin typeface="Arial" charset="0"/>
              </a:defRPr>
            </a:lvl3pPr>
            <a:lvl4pPr marL="3230563" algn="l" defTabSz="2154238">
              <a:defRPr>
                <a:solidFill>
                  <a:schemeClr val="tx1"/>
                </a:solidFill>
                <a:latin typeface="Arial" charset="0"/>
              </a:defRPr>
            </a:lvl4pPr>
            <a:lvl5pPr marL="4308475" algn="l" defTabSz="2154238">
              <a:defRPr>
                <a:solidFill>
                  <a:schemeClr val="tx1"/>
                </a:solidFill>
                <a:latin typeface="Arial" charset="0"/>
              </a:defRPr>
            </a:lvl5pPr>
            <a:lvl6pPr marL="4765675" defTabSz="2154238" fontAlgn="base">
              <a:spcBef>
                <a:spcPct val="0"/>
              </a:spcBef>
              <a:spcAft>
                <a:spcPct val="0"/>
              </a:spcAft>
              <a:defRPr>
                <a:solidFill>
                  <a:schemeClr val="tx1"/>
                </a:solidFill>
                <a:latin typeface="Arial" charset="0"/>
              </a:defRPr>
            </a:lvl6pPr>
            <a:lvl7pPr marL="5222875" defTabSz="2154238" fontAlgn="base">
              <a:spcBef>
                <a:spcPct val="0"/>
              </a:spcBef>
              <a:spcAft>
                <a:spcPct val="0"/>
              </a:spcAft>
              <a:defRPr>
                <a:solidFill>
                  <a:schemeClr val="tx1"/>
                </a:solidFill>
                <a:latin typeface="Arial" charset="0"/>
              </a:defRPr>
            </a:lvl7pPr>
            <a:lvl8pPr marL="5680075" defTabSz="2154238" fontAlgn="base">
              <a:spcBef>
                <a:spcPct val="0"/>
              </a:spcBef>
              <a:spcAft>
                <a:spcPct val="0"/>
              </a:spcAft>
              <a:defRPr>
                <a:solidFill>
                  <a:schemeClr val="tx1"/>
                </a:solidFill>
                <a:latin typeface="Arial" charset="0"/>
              </a:defRPr>
            </a:lvl8pPr>
            <a:lvl9pPr marL="6137275" defTabSz="2154238" fontAlgn="base">
              <a:spcBef>
                <a:spcPct val="0"/>
              </a:spcBef>
              <a:spcAft>
                <a:spcPct val="0"/>
              </a:spcAft>
              <a:defRPr>
                <a:solidFill>
                  <a:schemeClr val="tx1"/>
                </a:solidFill>
                <a:latin typeface="Arial" charset="0"/>
              </a:defRPr>
            </a:lvl9pPr>
          </a:lstStyle>
          <a:p>
            <a:pPr>
              <a:lnSpc>
                <a:spcPct val="100000"/>
              </a:lnSpc>
            </a:pPr>
            <a:endParaRPr lang="en-US" sz="5700">
              <a:latin typeface="Times New Roman" pitchFamily="18" charset="0"/>
            </a:endParaRPr>
          </a:p>
        </p:txBody>
      </p:sp>
      <p:sp>
        <p:nvSpPr>
          <p:cNvPr id="2053" name="Text Box 5"/>
          <p:cNvSpPr txBox="1">
            <a:spLocks noChangeArrowheads="1"/>
          </p:cNvSpPr>
          <p:nvPr/>
        </p:nvSpPr>
        <p:spPr bwMode="auto">
          <a:xfrm>
            <a:off x="7038975" y="5064125"/>
            <a:ext cx="8458200" cy="62611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a:solidFill>
                  <a:schemeClr val="tx1"/>
                </a:solidFill>
                <a:latin typeface="Arial" charset="0"/>
              </a:defRPr>
            </a:lvl1pPr>
            <a:lvl2pPr marL="2800350" indent="-58738" algn="l">
              <a:defRPr>
                <a:solidFill>
                  <a:schemeClr val="tx1"/>
                </a:solidFill>
                <a:latin typeface="Arial" charset="0"/>
              </a:defRPr>
            </a:lvl2pPr>
            <a:lvl3pPr marL="3317875" algn="l">
              <a:defRPr>
                <a:solidFill>
                  <a:schemeClr val="tx1"/>
                </a:solidFill>
                <a:latin typeface="Arial" charset="0"/>
              </a:defRPr>
            </a:lvl3pPr>
            <a:lvl4pPr marL="3432175" algn="l">
              <a:defRPr>
                <a:solidFill>
                  <a:schemeClr val="tx1"/>
                </a:solidFill>
                <a:latin typeface="Arial" charset="0"/>
              </a:defRPr>
            </a:lvl4pPr>
            <a:lvl5pPr marL="3546475" algn="l">
              <a:defRPr>
                <a:solidFill>
                  <a:schemeClr val="tx1"/>
                </a:solidFill>
                <a:latin typeface="Arial" charset="0"/>
              </a:defRPr>
            </a:lvl5pPr>
            <a:lvl6pPr marL="4003675" fontAlgn="base">
              <a:spcBef>
                <a:spcPct val="0"/>
              </a:spcBef>
              <a:spcAft>
                <a:spcPct val="0"/>
              </a:spcAft>
              <a:defRPr>
                <a:solidFill>
                  <a:schemeClr val="tx1"/>
                </a:solidFill>
                <a:latin typeface="Arial" charset="0"/>
              </a:defRPr>
            </a:lvl6pPr>
            <a:lvl7pPr marL="4460875" fontAlgn="base">
              <a:spcBef>
                <a:spcPct val="0"/>
              </a:spcBef>
              <a:spcAft>
                <a:spcPct val="0"/>
              </a:spcAft>
              <a:defRPr>
                <a:solidFill>
                  <a:schemeClr val="tx1"/>
                </a:solidFill>
                <a:latin typeface="Arial" charset="0"/>
              </a:defRPr>
            </a:lvl7pPr>
            <a:lvl8pPr marL="4918075" fontAlgn="base">
              <a:spcBef>
                <a:spcPct val="0"/>
              </a:spcBef>
              <a:spcAft>
                <a:spcPct val="0"/>
              </a:spcAft>
              <a:defRPr>
                <a:solidFill>
                  <a:schemeClr val="tx1"/>
                </a:solidFill>
                <a:latin typeface="Arial" charset="0"/>
              </a:defRPr>
            </a:lvl8pPr>
            <a:lvl9pPr marL="5375275" fontAlgn="base">
              <a:spcBef>
                <a:spcPct val="0"/>
              </a:spcBef>
              <a:spcAft>
                <a:spcPct val="0"/>
              </a:spcAft>
              <a:defRPr>
                <a:solidFill>
                  <a:schemeClr val="tx1"/>
                </a:solidFill>
                <a:latin typeface="Arial" charset="0"/>
              </a:defRPr>
            </a:lvl9pPr>
          </a:lstStyle>
          <a:p>
            <a:pPr>
              <a:lnSpc>
                <a:spcPct val="100000"/>
              </a:lnSpc>
            </a:pPr>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sz="1600">
              <a:solidFill>
                <a:srgbClr val="FF0000"/>
              </a:solidFill>
              <a:latin typeface="Times New Roman" pitchFamily="18" charset="0"/>
            </a:endParaRPr>
          </a:p>
          <a:p>
            <a:pPr>
              <a:lnSpc>
                <a:spcPct val="100000"/>
              </a:lnSpc>
            </a:pPr>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sz="1600">
              <a:solidFill>
                <a:srgbClr val="FF0000"/>
              </a:solidFill>
              <a:latin typeface="Times New Roman" pitchFamily="18" charset="0"/>
            </a:endParaRPr>
          </a:p>
        </p:txBody>
      </p:sp>
      <p:sp>
        <p:nvSpPr>
          <p:cNvPr id="2054" name="Rectangle 6"/>
          <p:cNvSpPr>
            <a:spLocks noChangeArrowheads="1"/>
          </p:cNvSpPr>
          <p:nvPr/>
        </p:nvSpPr>
        <p:spPr bwMode="auto">
          <a:xfrm>
            <a:off x="7038975" y="11669713"/>
            <a:ext cx="3467100" cy="3233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055" name="Rectangle 7"/>
          <p:cNvSpPr>
            <a:spLocks noChangeArrowheads="1"/>
          </p:cNvSpPr>
          <p:nvPr/>
        </p:nvSpPr>
        <p:spPr bwMode="auto">
          <a:xfrm>
            <a:off x="11610975" y="11674475"/>
            <a:ext cx="3525838" cy="2667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056" name="Text Box 8"/>
          <p:cNvSpPr txBox="1">
            <a:spLocks noChangeArrowheads="1"/>
          </p:cNvSpPr>
          <p:nvPr/>
        </p:nvSpPr>
        <p:spPr bwMode="auto">
          <a:xfrm>
            <a:off x="455613" y="4953000"/>
            <a:ext cx="6002337" cy="51403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1" hangingPunct="1"/>
            <a:r>
              <a:rPr lang="en-US" sz="1300" b="1" i="1"/>
              <a:t>General guidelines</a:t>
            </a:r>
          </a:p>
          <a:p>
            <a:pPr eaLnBrk="1" hangingPunct="1"/>
            <a:endParaRPr lang="en-US" sz="1300" b="1"/>
          </a:p>
          <a:p>
            <a:pPr eaLnBrk="1" hangingPunct="1"/>
            <a:r>
              <a:rPr lang="en-US" sz="1300"/>
              <a:t>These templates are fully editable.  They are created at various percentages of the final printed size.  We will use this page size (</a:t>
            </a:r>
            <a:r>
              <a:rPr lang="en-US" sz="1300" u="sng"/>
              <a:t>100%</a:t>
            </a:r>
            <a:r>
              <a:rPr lang="en-US" sz="1300"/>
              <a:t>) for a 18x30 inch poster, </a:t>
            </a:r>
            <a:r>
              <a:rPr lang="en-US" sz="1300" u="sng"/>
              <a:t>150%</a:t>
            </a:r>
            <a:r>
              <a:rPr lang="en-US" sz="1300"/>
              <a:t> of this page size for a 27x45 inch poster, and </a:t>
            </a:r>
            <a:r>
              <a:rPr lang="en-US" sz="1300" u="sng"/>
              <a:t>200%</a:t>
            </a:r>
            <a:r>
              <a:rPr lang="en-US" sz="1300"/>
              <a:t> of this page size for a 36x60 inch poster.  Viewing the poster on the screen at the above (</a:t>
            </a:r>
            <a:r>
              <a:rPr lang="en-US" sz="1300" u="sng"/>
              <a:t>underlined</a:t>
            </a:r>
            <a:r>
              <a:rPr lang="en-US" sz="1300"/>
              <a:t>) magnifications (“view” menu…then “zoom”) will give you a feeling for the final appearance even though you will only be able to see a fraction of the entire poster.  </a:t>
            </a:r>
          </a:p>
          <a:p>
            <a:pPr eaLnBrk="1" hangingPunct="1"/>
            <a:endParaRPr lang="en-US" sz="1300"/>
          </a:p>
          <a:p>
            <a:pPr eaLnBrk="1" hangingPunct="1"/>
            <a:r>
              <a:rPr lang="en-US" sz="1300"/>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After filling the boxes with your data, remove the red “</a:t>
            </a:r>
            <a:r>
              <a:rPr lang="en-US" sz="1300">
                <a:solidFill>
                  <a:srgbClr val="FF0000"/>
                </a:solidFill>
              </a:rPr>
              <a:t>xx</a:t>
            </a:r>
            <a:r>
              <a:rPr lang="en-US" sz="1300"/>
              <a:t>”.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pPr eaLnBrk="1" hangingPunct="1"/>
            <a:endParaRPr lang="en-US" sz="1300"/>
          </a:p>
          <a:p>
            <a:pPr eaLnBrk="1" hangingPunct="1"/>
            <a:r>
              <a:rPr lang="en-US" sz="1300"/>
              <a:t>Text sizes should be no smaller than ¼” or 24 point at the final magnification.  That is, if you are using a template which will be enlarged at 100%, use a minimum of 24 point type.  If it will be enlarged at 200%, use a minimum of 12 point type.</a:t>
            </a:r>
          </a:p>
          <a:p>
            <a:endParaRPr lang="en-US" sz="1300">
              <a:latin typeface="Times New Roman" pitchFamily="18" charset="0"/>
            </a:endParaRPr>
          </a:p>
        </p:txBody>
      </p:sp>
      <p:sp>
        <p:nvSpPr>
          <p:cNvPr id="2057" name="Text Box 9"/>
          <p:cNvSpPr txBox="1">
            <a:spLocks noChangeArrowheads="1"/>
          </p:cNvSpPr>
          <p:nvPr/>
        </p:nvSpPr>
        <p:spPr bwMode="auto">
          <a:xfrm>
            <a:off x="454025" y="401638"/>
            <a:ext cx="5770563" cy="588962"/>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ABSTRACT</a:t>
            </a:r>
          </a:p>
        </p:txBody>
      </p:sp>
      <p:sp>
        <p:nvSpPr>
          <p:cNvPr id="2058" name="Text Box 10"/>
          <p:cNvSpPr txBox="1">
            <a:spLocks noChangeArrowheads="1"/>
          </p:cNvSpPr>
          <p:nvPr/>
        </p:nvSpPr>
        <p:spPr bwMode="auto">
          <a:xfrm>
            <a:off x="454025" y="4114800"/>
            <a:ext cx="6003925"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INTRODUCTION</a:t>
            </a:r>
          </a:p>
        </p:txBody>
      </p:sp>
      <p:sp>
        <p:nvSpPr>
          <p:cNvPr id="2059" name="Text Box 11"/>
          <p:cNvSpPr txBox="1">
            <a:spLocks noChangeArrowheads="1"/>
          </p:cNvSpPr>
          <p:nvPr/>
        </p:nvSpPr>
        <p:spPr bwMode="auto">
          <a:xfrm>
            <a:off x="20250150" y="8664575"/>
            <a:ext cx="6711950"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CONCLUSIONS</a:t>
            </a:r>
          </a:p>
        </p:txBody>
      </p:sp>
      <p:sp>
        <p:nvSpPr>
          <p:cNvPr id="2060" name="Text Box 12"/>
          <p:cNvSpPr txBox="1">
            <a:spLocks noChangeArrowheads="1"/>
          </p:cNvSpPr>
          <p:nvPr/>
        </p:nvSpPr>
        <p:spPr bwMode="auto">
          <a:xfrm>
            <a:off x="20229513" y="13115925"/>
            <a:ext cx="6708775"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REFERENCES</a:t>
            </a:r>
          </a:p>
        </p:txBody>
      </p:sp>
      <p:sp>
        <p:nvSpPr>
          <p:cNvPr id="2061" name="Rectangle 13"/>
          <p:cNvSpPr>
            <a:spLocks noChangeArrowheads="1"/>
          </p:cNvSpPr>
          <p:nvPr/>
        </p:nvSpPr>
        <p:spPr bwMode="auto">
          <a:xfrm>
            <a:off x="6858000" y="381000"/>
            <a:ext cx="20137438" cy="3292475"/>
          </a:xfrm>
          <a:prstGeom prst="rect">
            <a:avLst/>
          </a:prstGeom>
          <a:gradFill rotWithShape="1">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endParaRPr lang="en-US">
              <a:effectLst>
                <a:outerShdw blurRad="38100" dist="38100" dir="2700000" algn="tl">
                  <a:srgbClr val="FFFFFF"/>
                </a:outerShdw>
              </a:effectLst>
              <a:latin typeface="Times New Roman" pitchFamily="18" charset="0"/>
            </a:endParaRPr>
          </a:p>
        </p:txBody>
      </p:sp>
      <p:sp>
        <p:nvSpPr>
          <p:cNvPr id="2062" name="Rectangle 14"/>
          <p:cNvSpPr>
            <a:spLocks noChangeArrowheads="1"/>
          </p:cNvSpPr>
          <p:nvPr/>
        </p:nvSpPr>
        <p:spPr bwMode="auto">
          <a:xfrm>
            <a:off x="4495800" y="457200"/>
            <a:ext cx="25126950" cy="151765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5200" b="1">
                <a:solidFill>
                  <a:srgbClr val="FFBF0B"/>
                </a:solidFill>
              </a:rPr>
              <a:t>TITLE XXXXXXXXXXXXXXXXXXXXXXXXXXXXXXXXXXXXXXXX</a:t>
            </a:r>
          </a:p>
          <a:p>
            <a:r>
              <a:rPr lang="en-US" sz="5200" b="1">
                <a:solidFill>
                  <a:srgbClr val="FFBF0B"/>
                </a:solidFill>
              </a:rPr>
              <a:t>XXXXXXXXXXXXXXXXXXXXXXXXXXXXXXXXXXX</a:t>
            </a:r>
          </a:p>
        </p:txBody>
      </p:sp>
      <p:sp>
        <p:nvSpPr>
          <p:cNvPr id="2063" name="Rectangle 15"/>
          <p:cNvSpPr>
            <a:spLocks noChangeArrowheads="1"/>
          </p:cNvSpPr>
          <p:nvPr/>
        </p:nvSpPr>
        <p:spPr bwMode="auto">
          <a:xfrm>
            <a:off x="9448800" y="2133600"/>
            <a:ext cx="15578138" cy="709613"/>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4500">
                <a:solidFill>
                  <a:schemeClr val="bg1"/>
                </a:solidFill>
              </a:rPr>
              <a:t>Authors xxxxxxxxxxxxxxxxxxxxxxxxxxxxxxxxxxxxxxxxxxx</a:t>
            </a:r>
          </a:p>
        </p:txBody>
      </p:sp>
      <p:sp>
        <p:nvSpPr>
          <p:cNvPr id="2064" name="Rectangle 16"/>
          <p:cNvSpPr>
            <a:spLocks noChangeArrowheads="1"/>
          </p:cNvSpPr>
          <p:nvPr/>
        </p:nvSpPr>
        <p:spPr bwMode="auto">
          <a:xfrm>
            <a:off x="6629400" y="2835275"/>
            <a:ext cx="21210588" cy="53022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3200">
                <a:solidFill>
                  <a:schemeClr val="bg1"/>
                </a:solidFill>
              </a:rPr>
              <a:t>Affiliations xxxxxxxxxxxxxxxxxxxxxxxxxxxxxxxxxxxxxxxxxxxxxxxxxxxxxxxxxxxxxxxxxx</a:t>
            </a:r>
          </a:p>
        </p:txBody>
      </p:sp>
      <p:sp>
        <p:nvSpPr>
          <p:cNvPr id="2065" name="Oval 17"/>
          <p:cNvSpPr>
            <a:spLocks noChangeArrowheads="1"/>
          </p:cNvSpPr>
          <p:nvPr/>
        </p:nvSpPr>
        <p:spPr bwMode="auto">
          <a:xfrm>
            <a:off x="7162800" y="1692275"/>
            <a:ext cx="1566863" cy="1516063"/>
          </a:xfrm>
          <a:prstGeom prst="ellipse">
            <a:avLst/>
          </a:prstGeom>
          <a:noFill/>
          <a:ln w="952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6" name="Text Box 18"/>
          <p:cNvSpPr txBox="1">
            <a:spLocks noChangeArrowheads="1"/>
          </p:cNvSpPr>
          <p:nvPr/>
        </p:nvSpPr>
        <p:spPr bwMode="auto">
          <a:xfrm>
            <a:off x="7431088" y="1933575"/>
            <a:ext cx="1041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pPr>
            <a:r>
              <a:rPr lang="en-US" sz="3200">
                <a:solidFill>
                  <a:schemeClr val="bg1"/>
                </a:solidFill>
                <a:latin typeface="Times New Roman" pitchFamily="18" charset="0"/>
              </a:rPr>
              <a:t>Logo</a:t>
            </a:r>
          </a:p>
          <a:p>
            <a:pPr>
              <a:lnSpc>
                <a:spcPct val="100000"/>
              </a:lnSpc>
            </a:pPr>
            <a:r>
              <a:rPr lang="en-US" sz="3200">
                <a:solidFill>
                  <a:schemeClr val="bg1"/>
                </a:solidFill>
                <a:latin typeface="Times New Roman" pitchFamily="18" charset="0"/>
              </a:rPr>
              <a:t>Here</a:t>
            </a:r>
          </a:p>
        </p:txBody>
      </p:sp>
      <p:sp>
        <p:nvSpPr>
          <p:cNvPr id="2067" name="Text Box 19"/>
          <p:cNvSpPr txBox="1">
            <a:spLocks noChangeArrowheads="1"/>
          </p:cNvSpPr>
          <p:nvPr/>
        </p:nvSpPr>
        <p:spPr bwMode="auto">
          <a:xfrm>
            <a:off x="447675" y="1228725"/>
            <a:ext cx="5762625" cy="25939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068" name="Text Box 20"/>
          <p:cNvSpPr txBox="1">
            <a:spLocks noChangeArrowheads="1"/>
          </p:cNvSpPr>
          <p:nvPr/>
        </p:nvSpPr>
        <p:spPr bwMode="auto">
          <a:xfrm>
            <a:off x="455613" y="11287125"/>
            <a:ext cx="6002337" cy="47815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1" hangingPunct="1"/>
            <a:r>
              <a:rPr lang="en-US" sz="1300" b="1" i="1"/>
              <a:t>Importing data from other programs:   </a:t>
            </a:r>
          </a:p>
          <a:p>
            <a:pPr eaLnBrk="1" hangingPunct="1"/>
            <a:endParaRPr lang="en-US" sz="1300" b="1" i="1"/>
          </a:p>
          <a:p>
            <a:pPr eaLnBrk="1" hangingPunct="1"/>
            <a:r>
              <a:rPr lang="en-US" sz="1300" b="1"/>
              <a:t>Excel</a:t>
            </a:r>
            <a:r>
              <a:rPr lang="en-US" sz="1300"/>
              <a:t>- select the chart, then “edit…copy”, and then “edit…paste” into your poster. The chart can be resized as needed.  The chart can be “ungrouped” for editing once it is in PowerPoint.</a:t>
            </a:r>
          </a:p>
          <a:p>
            <a:pPr eaLnBrk="1" hangingPunct="1"/>
            <a:endParaRPr lang="en-US" sz="1300"/>
          </a:p>
          <a:p>
            <a:pPr eaLnBrk="1" hangingPunct="1"/>
            <a:r>
              <a:rPr lang="en-US" sz="1300" b="1"/>
              <a:t>Word or existing PowerPoint slide file</a:t>
            </a:r>
            <a:r>
              <a:rPr lang="en-US" sz="1300"/>
              <a:t>- select the text to be brought into poster, choose “edit…copy”, then “edit…paste” the text into a new or existing text box on your poster. Then you may edit your text at will.</a:t>
            </a:r>
          </a:p>
          <a:p>
            <a:pPr eaLnBrk="1" hangingPunct="1"/>
            <a:endParaRPr lang="en-US" sz="1300"/>
          </a:p>
          <a:p>
            <a:pPr eaLnBrk="1" hangingPunct="1"/>
            <a:r>
              <a:rPr lang="en-US" sz="1300" b="1" i="1"/>
              <a:t>Pictures and fonts:</a:t>
            </a:r>
          </a:p>
          <a:p>
            <a:pPr eaLnBrk="1" hangingPunct="1"/>
            <a:endParaRPr lang="en-US" sz="1300"/>
          </a:p>
          <a:p>
            <a:pPr eaLnBrk="1" hangingPunct="1"/>
            <a:r>
              <a:rPr lang="en-US" sz="1300" b="1"/>
              <a:t>Scans-</a:t>
            </a:r>
            <a:r>
              <a:rPr lang="en-US" sz="1300"/>
              <a:t>Images need to be greater than 85 dpi in their </a:t>
            </a:r>
            <a:r>
              <a:rPr lang="en-US" sz="1300" u="sng"/>
              <a:t>final printed size</a:t>
            </a:r>
            <a:r>
              <a:rPr lang="en-US" sz="1300"/>
              <a:t>, in order to avoid visible pixelation.  (See the scanning table in our website “poster creation” page).</a:t>
            </a:r>
          </a:p>
          <a:p>
            <a:pPr eaLnBrk="1" hangingPunct="1"/>
            <a:endParaRPr lang="en-US" sz="1300"/>
          </a:p>
          <a:p>
            <a:pPr eaLnBrk="1" hangingPunct="1"/>
            <a:r>
              <a:rPr lang="en-US" sz="1300" b="1"/>
              <a:t>Picture files-</a:t>
            </a:r>
            <a:r>
              <a:rPr lang="en-US" sz="1300"/>
              <a:t>Select “Insert…picture…from file” from your PowerPoint menu.  This will paste the picture file into your poster.  Resize as needed.  Use only “JPEG” or “Tiff” files for your poster inserts. </a:t>
            </a:r>
          </a:p>
          <a:p>
            <a:pPr eaLnBrk="1" hangingPunct="1"/>
            <a:endParaRPr lang="en-US" sz="1300"/>
          </a:p>
          <a:p>
            <a:pPr eaLnBrk="1" hangingPunct="1"/>
            <a:r>
              <a:rPr lang="en-US" sz="1300" b="1"/>
              <a:t>Fonts</a:t>
            </a:r>
            <a:r>
              <a:rPr lang="en-US" sz="1300"/>
              <a:t>- If you do not use common fonts (ie. Arial, Times New Roman, Symbol, etc. on the PC, Helvetica,Times, Symbol, etc. on the Mac), you need to tell us.  We have most fonts, but if you are using one we do not have, it will not print properly.  We will ask you to send us that particular font file.  Simple procedure…we will walk you through it.</a:t>
            </a:r>
          </a:p>
          <a:p>
            <a:pPr eaLnBrk="1" hangingPunct="1"/>
            <a:endParaRPr lang="en-US" sz="1300"/>
          </a:p>
        </p:txBody>
      </p:sp>
      <p:sp>
        <p:nvSpPr>
          <p:cNvPr id="2069" name="Text Box 21"/>
          <p:cNvSpPr txBox="1">
            <a:spLocks noChangeArrowheads="1"/>
          </p:cNvSpPr>
          <p:nvPr/>
        </p:nvSpPr>
        <p:spPr bwMode="auto">
          <a:xfrm>
            <a:off x="454025" y="10410825"/>
            <a:ext cx="6003925"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METHODS</a:t>
            </a:r>
          </a:p>
        </p:txBody>
      </p:sp>
      <p:sp>
        <p:nvSpPr>
          <p:cNvPr id="2070" name="Text Box 22"/>
          <p:cNvSpPr txBox="1">
            <a:spLocks noChangeArrowheads="1"/>
          </p:cNvSpPr>
          <p:nvPr/>
        </p:nvSpPr>
        <p:spPr bwMode="auto">
          <a:xfrm>
            <a:off x="7038975" y="4130675"/>
            <a:ext cx="12636500"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RESULTS</a:t>
            </a:r>
          </a:p>
        </p:txBody>
      </p:sp>
      <p:sp>
        <p:nvSpPr>
          <p:cNvPr id="2071" name="Text Box 23"/>
          <p:cNvSpPr txBox="1">
            <a:spLocks noChangeArrowheads="1"/>
          </p:cNvSpPr>
          <p:nvPr/>
        </p:nvSpPr>
        <p:spPr bwMode="auto">
          <a:xfrm>
            <a:off x="20231100" y="13987463"/>
            <a:ext cx="6765925" cy="210343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600">
              <a:latin typeface="Times New Roman" pitchFamily="18" charset="0"/>
            </a:endParaRPr>
          </a:p>
        </p:txBody>
      </p:sp>
      <p:sp>
        <p:nvSpPr>
          <p:cNvPr id="2072" name="Text Box 24"/>
          <p:cNvSpPr txBox="1">
            <a:spLocks noChangeArrowheads="1"/>
          </p:cNvSpPr>
          <p:nvPr/>
        </p:nvSpPr>
        <p:spPr bwMode="auto">
          <a:xfrm>
            <a:off x="20235863" y="9512300"/>
            <a:ext cx="6729412" cy="32067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1600">
              <a:latin typeface="Times New Roman" pitchFamily="18" charset="0"/>
            </a:endParaRPr>
          </a:p>
        </p:txBody>
      </p:sp>
      <p:sp>
        <p:nvSpPr>
          <p:cNvPr id="2073" name="Text Box 25"/>
          <p:cNvSpPr txBox="1">
            <a:spLocks noChangeArrowheads="1"/>
          </p:cNvSpPr>
          <p:nvPr/>
        </p:nvSpPr>
        <p:spPr bwMode="auto">
          <a:xfrm>
            <a:off x="20221575" y="4130675"/>
            <a:ext cx="6729413"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SUMMARY</a:t>
            </a:r>
          </a:p>
        </p:txBody>
      </p:sp>
      <p:sp>
        <p:nvSpPr>
          <p:cNvPr id="2074" name="Text Box 26"/>
          <p:cNvSpPr txBox="1">
            <a:spLocks noChangeArrowheads="1"/>
          </p:cNvSpPr>
          <p:nvPr/>
        </p:nvSpPr>
        <p:spPr bwMode="auto">
          <a:xfrm>
            <a:off x="20227925" y="5045075"/>
            <a:ext cx="6729413" cy="32067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1600">
              <a:latin typeface="Times New Roman" pitchFamily="18" charset="0"/>
            </a:endParaRPr>
          </a:p>
        </p:txBody>
      </p:sp>
      <p:sp>
        <p:nvSpPr>
          <p:cNvPr id="2075" name="Text Box 27"/>
          <p:cNvSpPr txBox="1">
            <a:spLocks noChangeArrowheads="1"/>
          </p:cNvSpPr>
          <p:nvPr/>
        </p:nvSpPr>
        <p:spPr bwMode="auto">
          <a:xfrm>
            <a:off x="7010400" y="15135225"/>
            <a:ext cx="3467100" cy="8826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Xxxxxxxxxxxxxxxxxxxxxxxxxxxxxxxxxxxxxxxxxxxxxxxxxxxxxxxxxxxxxxxxxxxxxxxxxxxxxxxxxx</a:t>
            </a:r>
          </a:p>
        </p:txBody>
      </p:sp>
      <p:sp>
        <p:nvSpPr>
          <p:cNvPr id="2076" name="Text Box 28"/>
          <p:cNvSpPr txBox="1">
            <a:spLocks noChangeArrowheads="1"/>
          </p:cNvSpPr>
          <p:nvPr/>
        </p:nvSpPr>
        <p:spPr bwMode="auto">
          <a:xfrm>
            <a:off x="11610975" y="14722475"/>
            <a:ext cx="3530600" cy="13716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Xxxxxxxxxxxxxxxxxxxxxxxxxxxxxxxxxxxxxxxxxxxxxxxxxxxxxxxxxxxxxxxxxxxxxxxxxxxxxxxxxxxxxxxxxxxxxxxxxxxxxxxxxxxxxxxxxxxxxxxxxxxxxxxxxxxxxxxxxxxxx</a:t>
            </a:r>
          </a:p>
        </p:txBody>
      </p:sp>
      <p:sp>
        <p:nvSpPr>
          <p:cNvPr id="2078" name="Rectangle 30"/>
          <p:cNvSpPr>
            <a:spLocks noChangeArrowheads="1"/>
          </p:cNvSpPr>
          <p:nvPr/>
        </p:nvSpPr>
        <p:spPr bwMode="auto">
          <a:xfrm>
            <a:off x="16111538" y="5121275"/>
            <a:ext cx="3524250" cy="22987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079" name="Rectangle 31"/>
          <p:cNvSpPr>
            <a:spLocks noChangeArrowheads="1"/>
          </p:cNvSpPr>
          <p:nvPr/>
        </p:nvSpPr>
        <p:spPr bwMode="auto">
          <a:xfrm>
            <a:off x="16154400" y="8702675"/>
            <a:ext cx="3524250" cy="1752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080" name="Text Box 32"/>
          <p:cNvSpPr txBox="1">
            <a:spLocks noChangeArrowheads="1"/>
          </p:cNvSpPr>
          <p:nvPr/>
        </p:nvSpPr>
        <p:spPr bwMode="auto">
          <a:xfrm>
            <a:off x="16154400" y="7607300"/>
            <a:ext cx="3503613" cy="6381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a:t>
            </a:r>
          </a:p>
        </p:txBody>
      </p:sp>
      <p:sp>
        <p:nvSpPr>
          <p:cNvPr id="2081" name="Text Box 33"/>
          <p:cNvSpPr txBox="1">
            <a:spLocks noChangeArrowheads="1"/>
          </p:cNvSpPr>
          <p:nvPr/>
        </p:nvSpPr>
        <p:spPr bwMode="auto">
          <a:xfrm>
            <a:off x="16135350" y="10655300"/>
            <a:ext cx="3552825" cy="6381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a:t>
            </a:r>
          </a:p>
        </p:txBody>
      </p:sp>
      <p:sp>
        <p:nvSpPr>
          <p:cNvPr id="2082" name="Rectangle 34"/>
          <p:cNvSpPr>
            <a:spLocks noChangeArrowheads="1"/>
          </p:cNvSpPr>
          <p:nvPr/>
        </p:nvSpPr>
        <p:spPr bwMode="auto">
          <a:xfrm>
            <a:off x="16144875" y="11636375"/>
            <a:ext cx="3525838" cy="44386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Tree>
  </p:cSld>
  <p:clrMapOvr>
    <a:masterClrMapping/>
  </p:clrMapOvr>
</p:sld>
</file>

<file path=ppt/theme/theme1.xml><?xml version="1.0" encoding="utf-8"?>
<a:theme xmlns:a="http://schemas.openxmlformats.org/drawingml/2006/main" name="48x96_template">
  <a:themeElements>
    <a:clrScheme name="48x96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48x96_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Lst>
      </a:spPr>
      <a:bodyPr vert="horz" wrap="square" lIns="91440" tIns="45720" rIns="91440" bIns="45720" numCol="1" anchor="t" anchorCtr="0" compatLnSpc="1">
        <a:prstTxWarp prst="textNoShape">
          <a:avLst/>
        </a:prstTxWarp>
        <a:spAutoFit/>
      </a:bodyPr>
      <a:lstStyle>
        <a:defPPr marL="0" marR="0" indent="0" algn="ctr" defTabSz="2508250" rtl="0" eaLnBrk="0" fontAlgn="base" latinLnBrk="0" hangingPunct="0">
          <a:lnSpc>
            <a:spcPct val="9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Lst>
      </a:spPr>
      <a:bodyPr vert="horz" wrap="square" lIns="91440" tIns="45720" rIns="91440" bIns="45720" numCol="1" anchor="t" anchorCtr="0" compatLnSpc="1">
        <a:prstTxWarp prst="textNoShape">
          <a:avLst/>
        </a:prstTxWarp>
        <a:spAutoFit/>
      </a:bodyPr>
      <a:lstStyle>
        <a:defPPr marL="0" marR="0" indent="0" algn="ctr" defTabSz="2508250" rtl="0" eaLnBrk="0" fontAlgn="base" latinLnBrk="0" hangingPunct="0">
          <a:lnSpc>
            <a:spcPct val="9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48x96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8x96_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8x96_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8x96_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8x96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8x96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8x96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48x72_template</Template>
  <TotalTime>94</TotalTime>
  <Words>626</Words>
  <Application>Microsoft Office PowerPoint</Application>
  <PresentationFormat>Custom</PresentationFormat>
  <Paragraphs>50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Comic Sans MS</vt:lpstr>
      <vt:lpstr>48x96_template</vt:lpstr>
      <vt:lpstr>PowerPoint Presentation</vt:lpstr>
    </vt:vector>
  </TitlesOfParts>
  <Company>P&amp;D Graphics</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Starke</dc:creator>
  <dc:description>For output services or help using this template go to:_x000d_
www.posters4research.com_x000d_
copyright of P&amp;D Display Graphics, LLC</dc:description>
  <cp:lastModifiedBy>Perry Stein</cp:lastModifiedBy>
  <cp:revision>16</cp:revision>
  <dcterms:created xsi:type="dcterms:W3CDTF">2003-02-07T18:33:14Z</dcterms:created>
  <dcterms:modified xsi:type="dcterms:W3CDTF">2011-09-28T02:29:27Z</dcterms:modified>
</cp:coreProperties>
</file>