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6" r:id="rId2"/>
  </p:sldIdLst>
  <p:sldSz cx="32918400" cy="19202400"/>
  <p:notesSz cx="6858000" cy="9144000"/>
  <p:defaultTextStyle>
    <a:defPPr>
      <a:defRPr lang="en-US"/>
    </a:defPPr>
    <a:lvl1pPr algn="ctr" rtl="0" eaLnBrk="0" fontAlgn="base" hangingPunct="0">
      <a:lnSpc>
        <a:spcPct val="90000"/>
      </a:lnSpc>
      <a:spcBef>
        <a:spcPct val="0"/>
      </a:spcBef>
      <a:spcAft>
        <a:spcPct val="0"/>
      </a:spcAft>
      <a:defRPr kern="1200">
        <a:solidFill>
          <a:schemeClr val="tx1"/>
        </a:solidFill>
        <a:latin typeface="Arial" charset="0"/>
        <a:ea typeface="+mn-ea"/>
        <a:cs typeface="+mn-cs"/>
      </a:defRPr>
    </a:lvl1pPr>
    <a:lvl2pPr marL="457200" algn="ctr" rtl="0" eaLnBrk="0" fontAlgn="base" hangingPunct="0">
      <a:lnSpc>
        <a:spcPct val="90000"/>
      </a:lnSpc>
      <a:spcBef>
        <a:spcPct val="0"/>
      </a:spcBef>
      <a:spcAft>
        <a:spcPct val="0"/>
      </a:spcAft>
      <a:defRPr kern="1200">
        <a:solidFill>
          <a:schemeClr val="tx1"/>
        </a:solidFill>
        <a:latin typeface="Arial" charset="0"/>
        <a:ea typeface="+mn-ea"/>
        <a:cs typeface="+mn-cs"/>
      </a:defRPr>
    </a:lvl2pPr>
    <a:lvl3pPr marL="914400" algn="ctr" rtl="0" eaLnBrk="0" fontAlgn="base" hangingPunct="0">
      <a:lnSpc>
        <a:spcPct val="90000"/>
      </a:lnSpc>
      <a:spcBef>
        <a:spcPct val="0"/>
      </a:spcBef>
      <a:spcAft>
        <a:spcPct val="0"/>
      </a:spcAft>
      <a:defRPr kern="1200">
        <a:solidFill>
          <a:schemeClr val="tx1"/>
        </a:solidFill>
        <a:latin typeface="Arial" charset="0"/>
        <a:ea typeface="+mn-ea"/>
        <a:cs typeface="+mn-cs"/>
      </a:defRPr>
    </a:lvl3pPr>
    <a:lvl4pPr marL="1371600" algn="ctr" rtl="0" eaLnBrk="0" fontAlgn="base" hangingPunct="0">
      <a:lnSpc>
        <a:spcPct val="90000"/>
      </a:lnSpc>
      <a:spcBef>
        <a:spcPct val="0"/>
      </a:spcBef>
      <a:spcAft>
        <a:spcPct val="0"/>
      </a:spcAft>
      <a:defRPr kern="1200">
        <a:solidFill>
          <a:schemeClr val="tx1"/>
        </a:solidFill>
        <a:latin typeface="Arial" charset="0"/>
        <a:ea typeface="+mn-ea"/>
        <a:cs typeface="+mn-cs"/>
      </a:defRPr>
    </a:lvl4pPr>
    <a:lvl5pPr marL="1828800" algn="ctr" rtl="0" eaLnBrk="0" fontAlgn="base" hangingPunct="0">
      <a:lnSpc>
        <a:spcPct val="90000"/>
      </a:lnSpc>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DDDDDD"/>
    <a:srgbClr val="FF00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24" d="100"/>
          <a:sy n="24" d="100"/>
        </p:scale>
        <p:origin x="-336" y="-90"/>
      </p:cViewPr>
      <p:guideLst>
        <p:guide orient="horz" pos="6048"/>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lnSpc>
                <a:spcPct val="100000"/>
              </a:lnSpc>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defRPr sz="1200"/>
            </a:lvl1pPr>
          </a:lstStyle>
          <a:p>
            <a:endParaRPr lang="en-US"/>
          </a:p>
        </p:txBody>
      </p:sp>
      <p:sp>
        <p:nvSpPr>
          <p:cNvPr id="6148" name="Rectangle 4"/>
          <p:cNvSpPr>
            <a:spLocks noRot="1" noChangeArrowheads="1" noTextEdit="1"/>
          </p:cNvSpPr>
          <p:nvPr>
            <p:ph type="sldImg" idx="2"/>
          </p:nvPr>
        </p:nvSpPr>
        <p:spPr bwMode="auto">
          <a:xfrm>
            <a:off x="490538" y="685800"/>
            <a:ext cx="58769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lnSpc>
                <a:spcPct val="100000"/>
              </a:lnSpc>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defRPr sz="1200"/>
            </a:lvl1pPr>
          </a:lstStyle>
          <a:p>
            <a:fld id="{82C9F858-B064-45AE-A2D2-A75557FDFD91}" type="slidenum">
              <a:rPr lang="en-US"/>
              <a:pPr/>
              <a:t>‹#›</a:t>
            </a:fld>
            <a:endParaRPr lang="en-US"/>
          </a:p>
        </p:txBody>
      </p:sp>
    </p:spTree>
    <p:extLst>
      <p:ext uri="{BB962C8B-B14F-4D97-AF65-F5344CB8AC3E}">
        <p14:creationId xmlns:p14="http://schemas.microsoft.com/office/powerpoint/2010/main" val="34917155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81AC69-AB94-40E7-B930-9BD770F25D50}" type="slidenum">
              <a:rPr lang="en-US"/>
              <a:pPr/>
              <a:t>1</a:t>
            </a:fld>
            <a:endParaRPr lang="en-US"/>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965825"/>
            <a:ext cx="27981275"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0880725"/>
            <a:ext cx="2304415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8CC2A7-A87A-4CB3-AA07-CEEF6D206412}" type="slidenum">
              <a:rPr lang="en-US"/>
              <a:pPr/>
              <a:t>‹#›</a:t>
            </a:fld>
            <a:endParaRPr lang="en-US"/>
          </a:p>
        </p:txBody>
      </p:sp>
    </p:spTree>
    <p:extLst>
      <p:ext uri="{BB962C8B-B14F-4D97-AF65-F5344CB8AC3E}">
        <p14:creationId xmlns:p14="http://schemas.microsoft.com/office/powerpoint/2010/main" val="253450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F70D4F9-987C-4A11-BA28-78B0ED9A410A}" type="slidenum">
              <a:rPr lang="en-US"/>
              <a:pPr/>
              <a:t>‹#›</a:t>
            </a:fld>
            <a:endParaRPr lang="en-US"/>
          </a:p>
        </p:txBody>
      </p:sp>
    </p:spTree>
    <p:extLst>
      <p:ext uri="{BB962C8B-B14F-4D97-AF65-F5344CB8AC3E}">
        <p14:creationId xmlns:p14="http://schemas.microsoft.com/office/powerpoint/2010/main" val="199954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1708150"/>
            <a:ext cx="6994525" cy="15360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1708150"/>
            <a:ext cx="20834350" cy="153606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064DBB-05B9-467F-9584-4BC9F1312F77}" type="slidenum">
              <a:rPr lang="en-US"/>
              <a:pPr/>
              <a:t>‹#›</a:t>
            </a:fld>
            <a:endParaRPr lang="en-US"/>
          </a:p>
        </p:txBody>
      </p:sp>
    </p:spTree>
    <p:extLst>
      <p:ext uri="{BB962C8B-B14F-4D97-AF65-F5344CB8AC3E}">
        <p14:creationId xmlns:p14="http://schemas.microsoft.com/office/powerpoint/2010/main" val="101637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B0167CC-B1E0-41F0-8B69-E8511E6A92F3}" type="slidenum">
              <a:rPr lang="en-US"/>
              <a:pPr/>
              <a:t>‹#›</a:t>
            </a:fld>
            <a:endParaRPr lang="en-US"/>
          </a:p>
        </p:txBody>
      </p:sp>
    </p:spTree>
    <p:extLst>
      <p:ext uri="{BB962C8B-B14F-4D97-AF65-F5344CB8AC3E}">
        <p14:creationId xmlns:p14="http://schemas.microsoft.com/office/powerpoint/2010/main" val="1059578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2339638"/>
            <a:ext cx="27981275"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8139113"/>
            <a:ext cx="27981275"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E7F5F9-5608-4F8B-8E49-BA65B1CEBCFE}" type="slidenum">
              <a:rPr lang="en-US"/>
              <a:pPr/>
              <a:t>‹#›</a:t>
            </a:fld>
            <a:endParaRPr lang="en-US"/>
          </a:p>
        </p:txBody>
      </p:sp>
    </p:spTree>
    <p:extLst>
      <p:ext uri="{BB962C8B-B14F-4D97-AF65-F5344CB8AC3E}">
        <p14:creationId xmlns:p14="http://schemas.microsoft.com/office/powerpoint/2010/main" val="2981017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5546725"/>
            <a:ext cx="13914437" cy="11522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5546725"/>
            <a:ext cx="13914438" cy="11522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2EC5293-B619-42EB-A28C-096E5442E8FF}" type="slidenum">
              <a:rPr lang="en-US"/>
              <a:pPr/>
              <a:t>‹#›</a:t>
            </a:fld>
            <a:endParaRPr lang="en-US"/>
          </a:p>
        </p:txBody>
      </p:sp>
    </p:spTree>
    <p:extLst>
      <p:ext uri="{BB962C8B-B14F-4D97-AF65-F5344CB8AC3E}">
        <p14:creationId xmlns:p14="http://schemas.microsoft.com/office/powerpoint/2010/main" val="653547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8350"/>
            <a:ext cx="29625925"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298950"/>
            <a:ext cx="14544675"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089650"/>
            <a:ext cx="14544675"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298950"/>
            <a:ext cx="145494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089650"/>
            <a:ext cx="145494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BC803BF-3F77-414D-9DC7-A54EF2DA42C7}" type="slidenum">
              <a:rPr lang="en-US"/>
              <a:pPr/>
              <a:t>‹#›</a:t>
            </a:fld>
            <a:endParaRPr lang="en-US"/>
          </a:p>
        </p:txBody>
      </p:sp>
    </p:spTree>
    <p:extLst>
      <p:ext uri="{BB962C8B-B14F-4D97-AF65-F5344CB8AC3E}">
        <p14:creationId xmlns:p14="http://schemas.microsoft.com/office/powerpoint/2010/main" val="257559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CA38DBB-43A5-45CA-88E4-77BC52401E5E}" type="slidenum">
              <a:rPr lang="en-US"/>
              <a:pPr/>
              <a:t>‹#›</a:t>
            </a:fld>
            <a:endParaRPr lang="en-US"/>
          </a:p>
        </p:txBody>
      </p:sp>
    </p:spTree>
    <p:extLst>
      <p:ext uri="{BB962C8B-B14F-4D97-AF65-F5344CB8AC3E}">
        <p14:creationId xmlns:p14="http://schemas.microsoft.com/office/powerpoint/2010/main" val="298674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E7D478C-5DC1-4053-B0CD-E366FBAB285B}" type="slidenum">
              <a:rPr lang="en-US"/>
              <a:pPr/>
              <a:t>‹#›</a:t>
            </a:fld>
            <a:endParaRPr lang="en-US"/>
          </a:p>
        </p:txBody>
      </p:sp>
    </p:spTree>
    <p:extLst>
      <p:ext uri="{BB962C8B-B14F-4D97-AF65-F5344CB8AC3E}">
        <p14:creationId xmlns:p14="http://schemas.microsoft.com/office/powerpoint/2010/main" val="4219790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765175"/>
            <a:ext cx="10829925"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765175"/>
            <a:ext cx="18402300"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017963"/>
            <a:ext cx="10829925"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D2938F3-603F-4501-8744-CE945693789E}" type="slidenum">
              <a:rPr lang="en-US"/>
              <a:pPr/>
              <a:t>‹#›</a:t>
            </a:fld>
            <a:endParaRPr lang="en-US"/>
          </a:p>
        </p:txBody>
      </p:sp>
    </p:spTree>
    <p:extLst>
      <p:ext uri="{BB962C8B-B14F-4D97-AF65-F5344CB8AC3E}">
        <p14:creationId xmlns:p14="http://schemas.microsoft.com/office/powerpoint/2010/main" val="3300612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3441363"/>
            <a:ext cx="19751675"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716088"/>
            <a:ext cx="19751675"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5028863"/>
            <a:ext cx="19751675"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36E883-D830-4F16-B38A-5251E069DE03}" type="slidenum">
              <a:rPr lang="en-US"/>
              <a:pPr/>
              <a:t>‹#›</a:t>
            </a:fld>
            <a:endParaRPr lang="en-US"/>
          </a:p>
        </p:txBody>
      </p:sp>
    </p:spTree>
    <p:extLst>
      <p:ext uri="{BB962C8B-B14F-4D97-AF65-F5344CB8AC3E}">
        <p14:creationId xmlns:p14="http://schemas.microsoft.com/office/powerpoint/2010/main" val="35519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468563" y="1708150"/>
            <a:ext cx="27981275"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2468563" y="5546725"/>
            <a:ext cx="27981275" cy="1152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2468563" y="17494250"/>
            <a:ext cx="68580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l" defTabSz="2051050">
              <a:lnSpc>
                <a:spcPct val="100000"/>
              </a:lnSpc>
              <a:defRPr sz="3000">
                <a:latin typeface="+mn-lt"/>
              </a:defRPr>
            </a:lvl1pPr>
          </a:lstStyle>
          <a:p>
            <a:endParaRPr lang="en-US"/>
          </a:p>
        </p:txBody>
      </p:sp>
      <p:sp>
        <p:nvSpPr>
          <p:cNvPr id="4101" name="Rectangle 5"/>
          <p:cNvSpPr>
            <a:spLocks noGrp="1" noChangeArrowheads="1"/>
          </p:cNvSpPr>
          <p:nvPr>
            <p:ph type="ftr" sz="quarter" idx="3"/>
          </p:nvPr>
        </p:nvSpPr>
        <p:spPr bwMode="auto">
          <a:xfrm>
            <a:off x="11247438" y="17494250"/>
            <a:ext cx="10423525"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defTabSz="2051050">
              <a:lnSpc>
                <a:spcPct val="100000"/>
              </a:lnSpc>
              <a:defRPr sz="3000">
                <a:latin typeface="+mn-lt"/>
              </a:defRPr>
            </a:lvl1pPr>
          </a:lstStyle>
          <a:p>
            <a:endParaRPr lang="en-US"/>
          </a:p>
        </p:txBody>
      </p:sp>
      <p:sp>
        <p:nvSpPr>
          <p:cNvPr id="4102" name="Rectangle 6"/>
          <p:cNvSpPr>
            <a:spLocks noGrp="1" noChangeArrowheads="1"/>
          </p:cNvSpPr>
          <p:nvPr>
            <p:ph type="sldNum" sz="quarter" idx="4"/>
          </p:nvPr>
        </p:nvSpPr>
        <p:spPr bwMode="auto">
          <a:xfrm>
            <a:off x="23591838" y="17494250"/>
            <a:ext cx="68580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4958" tIns="102482" rIns="204958" bIns="102482" numCol="1" anchor="t" anchorCtr="0" compatLnSpc="1">
            <a:prstTxWarp prst="textNoShape">
              <a:avLst/>
            </a:prstTxWarp>
          </a:bodyPr>
          <a:lstStyle>
            <a:lvl1pPr algn="r" defTabSz="2051050">
              <a:lnSpc>
                <a:spcPct val="100000"/>
              </a:lnSpc>
              <a:defRPr sz="3000">
                <a:latin typeface="+mn-lt"/>
              </a:defRPr>
            </a:lvl1pPr>
          </a:lstStyle>
          <a:p>
            <a:fld id="{46A3456C-D207-49ED-ABE8-1D7A38DDC4CC}" type="slidenum">
              <a:rPr lang="en-US"/>
              <a:pPr/>
              <a:t>‹#›</a:t>
            </a:fld>
            <a:endParaRPr lang="en-US"/>
          </a:p>
        </p:txBody>
      </p:sp>
      <p:sp>
        <p:nvSpPr>
          <p:cNvPr id="4103" name="Text Box 7"/>
          <p:cNvSpPr txBox="1">
            <a:spLocks noChangeArrowheads="1"/>
          </p:cNvSpPr>
          <p:nvPr userDrawn="1"/>
        </p:nvSpPr>
        <p:spPr bwMode="auto">
          <a:xfrm>
            <a:off x="29718000" y="188849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2978150">
              <a:defRPr>
                <a:solidFill>
                  <a:schemeClr val="tx1"/>
                </a:solidFill>
                <a:latin typeface="Arial" charset="0"/>
              </a:defRPr>
            </a:lvl1pPr>
            <a:lvl2pPr algn="l" defTabSz="2978150">
              <a:defRPr>
                <a:solidFill>
                  <a:schemeClr val="tx1"/>
                </a:solidFill>
                <a:latin typeface="Arial" charset="0"/>
              </a:defRPr>
            </a:lvl2pPr>
            <a:lvl3pPr algn="l" defTabSz="2978150">
              <a:defRPr>
                <a:solidFill>
                  <a:schemeClr val="tx1"/>
                </a:solidFill>
                <a:latin typeface="Arial" charset="0"/>
              </a:defRPr>
            </a:lvl3pPr>
            <a:lvl4pPr algn="l" defTabSz="2978150">
              <a:defRPr>
                <a:solidFill>
                  <a:schemeClr val="tx1"/>
                </a:solidFill>
                <a:latin typeface="Arial" charset="0"/>
              </a:defRPr>
            </a:lvl4pPr>
            <a:lvl5pPr algn="l"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pPr eaLnBrk="1" hangingPunct="1">
              <a:lnSpc>
                <a:spcPct val="100000"/>
              </a:lnSpc>
            </a:pPr>
            <a:r>
              <a:rPr lang="en-US" sz="1000">
                <a:solidFill>
                  <a:srgbClr val="3333FF"/>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2051050" rtl="0" eaLnBrk="0" fontAlgn="base" hangingPunct="0">
        <a:spcBef>
          <a:spcPct val="0"/>
        </a:spcBef>
        <a:spcAft>
          <a:spcPct val="0"/>
        </a:spcAft>
        <a:defRPr sz="9900">
          <a:solidFill>
            <a:schemeClr val="tx2"/>
          </a:solidFill>
          <a:latin typeface="+mj-lt"/>
          <a:ea typeface="+mj-ea"/>
          <a:cs typeface="+mj-cs"/>
        </a:defRPr>
      </a:lvl1pPr>
      <a:lvl2pPr algn="ctr" defTabSz="2051050" rtl="0" eaLnBrk="0" fontAlgn="base" hangingPunct="0">
        <a:spcBef>
          <a:spcPct val="0"/>
        </a:spcBef>
        <a:spcAft>
          <a:spcPct val="0"/>
        </a:spcAft>
        <a:defRPr sz="9900">
          <a:solidFill>
            <a:schemeClr val="tx2"/>
          </a:solidFill>
          <a:latin typeface="Times New Roman" pitchFamily="18" charset="0"/>
        </a:defRPr>
      </a:lvl2pPr>
      <a:lvl3pPr algn="ctr" defTabSz="2051050" rtl="0" eaLnBrk="0" fontAlgn="base" hangingPunct="0">
        <a:spcBef>
          <a:spcPct val="0"/>
        </a:spcBef>
        <a:spcAft>
          <a:spcPct val="0"/>
        </a:spcAft>
        <a:defRPr sz="9900">
          <a:solidFill>
            <a:schemeClr val="tx2"/>
          </a:solidFill>
          <a:latin typeface="Times New Roman" pitchFamily="18" charset="0"/>
        </a:defRPr>
      </a:lvl3pPr>
      <a:lvl4pPr algn="ctr" defTabSz="2051050" rtl="0" eaLnBrk="0" fontAlgn="base" hangingPunct="0">
        <a:spcBef>
          <a:spcPct val="0"/>
        </a:spcBef>
        <a:spcAft>
          <a:spcPct val="0"/>
        </a:spcAft>
        <a:defRPr sz="9900">
          <a:solidFill>
            <a:schemeClr val="tx2"/>
          </a:solidFill>
          <a:latin typeface="Times New Roman" pitchFamily="18" charset="0"/>
        </a:defRPr>
      </a:lvl4pPr>
      <a:lvl5pPr algn="ctr" defTabSz="2051050" rtl="0" eaLnBrk="0" fontAlgn="base" hangingPunct="0">
        <a:spcBef>
          <a:spcPct val="0"/>
        </a:spcBef>
        <a:spcAft>
          <a:spcPct val="0"/>
        </a:spcAft>
        <a:defRPr sz="9900">
          <a:solidFill>
            <a:schemeClr val="tx2"/>
          </a:solidFill>
          <a:latin typeface="Times New Roman" pitchFamily="18" charset="0"/>
        </a:defRPr>
      </a:lvl5pPr>
      <a:lvl6pPr marL="457200" algn="ctr" defTabSz="2051050" rtl="0" eaLnBrk="0" fontAlgn="base" hangingPunct="0">
        <a:spcBef>
          <a:spcPct val="0"/>
        </a:spcBef>
        <a:spcAft>
          <a:spcPct val="0"/>
        </a:spcAft>
        <a:defRPr sz="9900">
          <a:solidFill>
            <a:schemeClr val="tx2"/>
          </a:solidFill>
          <a:latin typeface="Times New Roman" pitchFamily="18" charset="0"/>
        </a:defRPr>
      </a:lvl6pPr>
      <a:lvl7pPr marL="914400" algn="ctr" defTabSz="2051050" rtl="0" eaLnBrk="0" fontAlgn="base" hangingPunct="0">
        <a:spcBef>
          <a:spcPct val="0"/>
        </a:spcBef>
        <a:spcAft>
          <a:spcPct val="0"/>
        </a:spcAft>
        <a:defRPr sz="9900">
          <a:solidFill>
            <a:schemeClr val="tx2"/>
          </a:solidFill>
          <a:latin typeface="Times New Roman" pitchFamily="18" charset="0"/>
        </a:defRPr>
      </a:lvl7pPr>
      <a:lvl8pPr marL="1371600" algn="ctr" defTabSz="2051050" rtl="0" eaLnBrk="0" fontAlgn="base" hangingPunct="0">
        <a:spcBef>
          <a:spcPct val="0"/>
        </a:spcBef>
        <a:spcAft>
          <a:spcPct val="0"/>
        </a:spcAft>
        <a:defRPr sz="9900">
          <a:solidFill>
            <a:schemeClr val="tx2"/>
          </a:solidFill>
          <a:latin typeface="Times New Roman" pitchFamily="18" charset="0"/>
        </a:defRPr>
      </a:lvl8pPr>
      <a:lvl9pPr marL="1828800" algn="ctr" defTabSz="2051050" rtl="0" eaLnBrk="0" fontAlgn="base" hangingPunct="0">
        <a:spcBef>
          <a:spcPct val="0"/>
        </a:spcBef>
        <a:spcAft>
          <a:spcPct val="0"/>
        </a:spcAft>
        <a:defRPr sz="9900">
          <a:solidFill>
            <a:schemeClr val="tx2"/>
          </a:solidFill>
          <a:latin typeface="Times New Roman" pitchFamily="18" charset="0"/>
        </a:defRPr>
      </a:lvl9pPr>
    </p:titleStyle>
    <p:bodyStyle>
      <a:lvl1pPr marL="766763" indent="-766763" algn="l" defTabSz="2051050" rtl="0" eaLnBrk="0" fontAlgn="base" hangingPunct="0">
        <a:spcBef>
          <a:spcPct val="20000"/>
        </a:spcBef>
        <a:spcAft>
          <a:spcPct val="0"/>
        </a:spcAft>
        <a:buChar char="•"/>
        <a:defRPr sz="7100">
          <a:solidFill>
            <a:schemeClr val="tx1"/>
          </a:solidFill>
          <a:latin typeface="+mn-lt"/>
          <a:ea typeface="+mn-ea"/>
          <a:cs typeface="+mn-cs"/>
        </a:defRPr>
      </a:lvl1pPr>
      <a:lvl2pPr marL="1663700" indent="-639763" algn="l" defTabSz="2051050" rtl="0" eaLnBrk="0" fontAlgn="base" hangingPunct="0">
        <a:spcBef>
          <a:spcPct val="20000"/>
        </a:spcBef>
        <a:spcAft>
          <a:spcPct val="0"/>
        </a:spcAft>
        <a:buChar char="–"/>
        <a:defRPr sz="6300">
          <a:solidFill>
            <a:schemeClr val="tx1"/>
          </a:solidFill>
          <a:latin typeface="+mn-lt"/>
        </a:defRPr>
      </a:lvl2pPr>
      <a:lvl3pPr marL="2560638" indent="-509588" algn="l" defTabSz="2051050" rtl="0" eaLnBrk="0" fontAlgn="base" hangingPunct="0">
        <a:spcBef>
          <a:spcPct val="20000"/>
        </a:spcBef>
        <a:spcAft>
          <a:spcPct val="0"/>
        </a:spcAft>
        <a:buChar char="•"/>
        <a:defRPr sz="5500">
          <a:solidFill>
            <a:schemeClr val="tx1"/>
          </a:solidFill>
          <a:latin typeface="+mn-lt"/>
        </a:defRPr>
      </a:lvl3pPr>
      <a:lvl4pPr marL="3587750" indent="-514350" algn="l" defTabSz="2051050" rtl="0" eaLnBrk="0" fontAlgn="base" hangingPunct="0">
        <a:spcBef>
          <a:spcPct val="20000"/>
        </a:spcBef>
        <a:spcAft>
          <a:spcPct val="0"/>
        </a:spcAft>
        <a:buChar char="–"/>
        <a:defRPr sz="4400">
          <a:solidFill>
            <a:schemeClr val="tx1"/>
          </a:solidFill>
          <a:latin typeface="+mn-lt"/>
        </a:defRPr>
      </a:lvl4pPr>
      <a:lvl5pPr marL="4611688" indent="-509588" algn="l" defTabSz="2051050" rtl="0" eaLnBrk="0" fontAlgn="base" hangingPunct="0">
        <a:spcBef>
          <a:spcPct val="20000"/>
        </a:spcBef>
        <a:spcAft>
          <a:spcPct val="0"/>
        </a:spcAft>
        <a:buChar char="»"/>
        <a:defRPr sz="4400">
          <a:solidFill>
            <a:schemeClr val="tx1"/>
          </a:solidFill>
          <a:latin typeface="+mn-lt"/>
        </a:defRPr>
      </a:lvl5pPr>
      <a:lvl6pPr marL="5068888" indent="-509588" algn="l" defTabSz="2051050" rtl="0" eaLnBrk="0" fontAlgn="base" hangingPunct="0">
        <a:spcBef>
          <a:spcPct val="20000"/>
        </a:spcBef>
        <a:spcAft>
          <a:spcPct val="0"/>
        </a:spcAft>
        <a:buChar char="»"/>
        <a:defRPr sz="4400">
          <a:solidFill>
            <a:schemeClr val="tx1"/>
          </a:solidFill>
          <a:latin typeface="+mn-lt"/>
        </a:defRPr>
      </a:lvl6pPr>
      <a:lvl7pPr marL="5526088" indent="-509588" algn="l" defTabSz="2051050" rtl="0" eaLnBrk="0" fontAlgn="base" hangingPunct="0">
        <a:spcBef>
          <a:spcPct val="20000"/>
        </a:spcBef>
        <a:spcAft>
          <a:spcPct val="0"/>
        </a:spcAft>
        <a:buChar char="»"/>
        <a:defRPr sz="4400">
          <a:solidFill>
            <a:schemeClr val="tx1"/>
          </a:solidFill>
          <a:latin typeface="+mn-lt"/>
        </a:defRPr>
      </a:lvl7pPr>
      <a:lvl8pPr marL="5983288" indent="-509588" algn="l" defTabSz="2051050" rtl="0" eaLnBrk="0" fontAlgn="base" hangingPunct="0">
        <a:spcBef>
          <a:spcPct val="20000"/>
        </a:spcBef>
        <a:spcAft>
          <a:spcPct val="0"/>
        </a:spcAft>
        <a:buChar char="»"/>
        <a:defRPr sz="4400">
          <a:solidFill>
            <a:schemeClr val="tx1"/>
          </a:solidFill>
          <a:latin typeface="+mn-lt"/>
        </a:defRPr>
      </a:lvl8pPr>
      <a:lvl9pPr marL="6440488" indent="-509588" algn="l" defTabSz="2051050" rtl="0" eaLnBrk="0" fontAlgn="base" hangingPunct="0">
        <a:spcBef>
          <a:spcPct val="20000"/>
        </a:spcBef>
        <a:spcAft>
          <a:spcPct val="0"/>
        </a:spcAft>
        <a:buChar char="»"/>
        <a:defRPr sz="4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120" name="Text Box 72"/>
          <p:cNvSpPr txBox="1">
            <a:spLocks noChangeArrowheads="1"/>
          </p:cNvSpPr>
          <p:nvPr/>
        </p:nvSpPr>
        <p:spPr bwMode="auto">
          <a:xfrm>
            <a:off x="14524038" y="2752725"/>
            <a:ext cx="20637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algn="l" defTabSz="2154238">
              <a:defRPr>
                <a:solidFill>
                  <a:schemeClr val="tx1"/>
                </a:solidFill>
                <a:latin typeface="Arial" charset="0"/>
              </a:defRPr>
            </a:lvl1pPr>
            <a:lvl2pPr marL="1076325" algn="l" defTabSz="2154238">
              <a:defRPr>
                <a:solidFill>
                  <a:schemeClr val="tx1"/>
                </a:solidFill>
                <a:latin typeface="Arial" charset="0"/>
              </a:defRPr>
            </a:lvl2pPr>
            <a:lvl3pPr marL="2154238" algn="l" defTabSz="2154238">
              <a:defRPr>
                <a:solidFill>
                  <a:schemeClr val="tx1"/>
                </a:solidFill>
                <a:latin typeface="Arial" charset="0"/>
              </a:defRPr>
            </a:lvl3pPr>
            <a:lvl4pPr marL="3230563" algn="l" defTabSz="2154238">
              <a:defRPr>
                <a:solidFill>
                  <a:schemeClr val="tx1"/>
                </a:solidFill>
                <a:latin typeface="Arial" charset="0"/>
              </a:defRPr>
            </a:lvl4pPr>
            <a:lvl5pPr marL="4308475" algn="l" defTabSz="2154238">
              <a:defRPr>
                <a:solidFill>
                  <a:schemeClr val="tx1"/>
                </a:solidFill>
                <a:latin typeface="Arial" charset="0"/>
              </a:defRPr>
            </a:lvl5pPr>
            <a:lvl6pPr marL="4765675" defTabSz="2154238" fontAlgn="base">
              <a:spcBef>
                <a:spcPct val="0"/>
              </a:spcBef>
              <a:spcAft>
                <a:spcPct val="0"/>
              </a:spcAft>
              <a:defRPr>
                <a:solidFill>
                  <a:schemeClr val="tx1"/>
                </a:solidFill>
                <a:latin typeface="Arial" charset="0"/>
              </a:defRPr>
            </a:lvl6pPr>
            <a:lvl7pPr marL="5222875" defTabSz="2154238" fontAlgn="base">
              <a:spcBef>
                <a:spcPct val="0"/>
              </a:spcBef>
              <a:spcAft>
                <a:spcPct val="0"/>
              </a:spcAft>
              <a:defRPr>
                <a:solidFill>
                  <a:schemeClr val="tx1"/>
                </a:solidFill>
                <a:latin typeface="Arial" charset="0"/>
              </a:defRPr>
            </a:lvl7pPr>
            <a:lvl8pPr marL="5680075" defTabSz="2154238" fontAlgn="base">
              <a:spcBef>
                <a:spcPct val="0"/>
              </a:spcBef>
              <a:spcAft>
                <a:spcPct val="0"/>
              </a:spcAft>
              <a:defRPr>
                <a:solidFill>
                  <a:schemeClr val="tx1"/>
                </a:solidFill>
                <a:latin typeface="Arial" charset="0"/>
              </a:defRPr>
            </a:lvl8pPr>
            <a:lvl9pPr marL="6137275" defTabSz="2154238" fontAlgn="base">
              <a:spcBef>
                <a:spcPct val="0"/>
              </a:spcBef>
              <a:spcAft>
                <a:spcPct val="0"/>
              </a:spcAft>
              <a:defRPr>
                <a:solidFill>
                  <a:schemeClr val="tx1"/>
                </a:solidFill>
                <a:latin typeface="Arial" charset="0"/>
              </a:defRPr>
            </a:lvl9pPr>
          </a:lstStyle>
          <a:p>
            <a:pPr>
              <a:lnSpc>
                <a:spcPct val="100000"/>
              </a:lnSpc>
            </a:pPr>
            <a:endParaRPr lang="en-US" sz="5700">
              <a:latin typeface="Times New Roman" pitchFamily="18" charset="0"/>
            </a:endParaRPr>
          </a:p>
        </p:txBody>
      </p:sp>
      <p:sp>
        <p:nvSpPr>
          <p:cNvPr id="2121" name="Text Box 73"/>
          <p:cNvSpPr txBox="1">
            <a:spLocks noChangeArrowheads="1"/>
          </p:cNvSpPr>
          <p:nvPr/>
        </p:nvSpPr>
        <p:spPr bwMode="auto">
          <a:xfrm>
            <a:off x="9372600" y="5064125"/>
            <a:ext cx="9267825" cy="75644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charset="0"/>
              </a:defRPr>
            </a:lvl1pPr>
            <a:lvl2pPr marL="2800350" indent="-58738" algn="l">
              <a:defRPr>
                <a:solidFill>
                  <a:schemeClr val="tx1"/>
                </a:solidFill>
                <a:latin typeface="Arial" charset="0"/>
              </a:defRPr>
            </a:lvl2pPr>
            <a:lvl3pPr marL="3317875" algn="l">
              <a:defRPr>
                <a:solidFill>
                  <a:schemeClr val="tx1"/>
                </a:solidFill>
                <a:latin typeface="Arial" charset="0"/>
              </a:defRPr>
            </a:lvl3pPr>
            <a:lvl4pPr marL="3432175" algn="l">
              <a:defRPr>
                <a:solidFill>
                  <a:schemeClr val="tx1"/>
                </a:solidFill>
                <a:latin typeface="Arial" charset="0"/>
              </a:defRPr>
            </a:lvl4pPr>
            <a:lvl5pPr marL="3546475" algn="l">
              <a:defRPr>
                <a:solidFill>
                  <a:schemeClr val="tx1"/>
                </a:solidFill>
                <a:latin typeface="Arial" charset="0"/>
              </a:defRPr>
            </a:lvl5pPr>
            <a:lvl6pPr marL="4003675" fontAlgn="base">
              <a:spcBef>
                <a:spcPct val="0"/>
              </a:spcBef>
              <a:spcAft>
                <a:spcPct val="0"/>
              </a:spcAft>
              <a:defRPr>
                <a:solidFill>
                  <a:schemeClr val="tx1"/>
                </a:solidFill>
                <a:latin typeface="Arial" charset="0"/>
              </a:defRPr>
            </a:lvl6pPr>
            <a:lvl7pPr marL="4460875" fontAlgn="base">
              <a:spcBef>
                <a:spcPct val="0"/>
              </a:spcBef>
              <a:spcAft>
                <a:spcPct val="0"/>
              </a:spcAft>
              <a:defRPr>
                <a:solidFill>
                  <a:schemeClr val="tx1"/>
                </a:solidFill>
                <a:latin typeface="Arial" charset="0"/>
              </a:defRPr>
            </a:lvl7pPr>
            <a:lvl8pPr marL="4918075" fontAlgn="base">
              <a:spcBef>
                <a:spcPct val="0"/>
              </a:spcBef>
              <a:spcAft>
                <a:spcPct val="0"/>
              </a:spcAft>
              <a:defRPr>
                <a:solidFill>
                  <a:schemeClr val="tx1"/>
                </a:solidFill>
                <a:latin typeface="Arial" charset="0"/>
              </a:defRPr>
            </a:lvl8pPr>
            <a:lvl9pPr marL="5375275" fontAlgn="base">
              <a:spcBef>
                <a:spcPct val="0"/>
              </a:spcBef>
              <a:spcAft>
                <a:spcPct val="0"/>
              </a:spcAft>
              <a:defRPr>
                <a:solidFill>
                  <a:schemeClr val="tx1"/>
                </a:solidFill>
                <a:latin typeface="Arial" charset="0"/>
              </a:defRPr>
            </a:lvl9pPr>
          </a:lstStyle>
          <a:p>
            <a:pPr>
              <a:lnSpc>
                <a:spcPct val="100000"/>
              </a:lnSpc>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a:solidFill>
                <a:srgbClr val="FF0000"/>
              </a:solidFill>
              <a:latin typeface="Times New Roman" pitchFamily="18" charset="0"/>
            </a:endParaRPr>
          </a:p>
          <a:p>
            <a:pPr>
              <a:lnSpc>
                <a:spcPct val="100000"/>
              </a:lnSpc>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nSpc>
                <a:spcPct val="100000"/>
              </a:lnSpc>
            </a:pPr>
            <a:endParaRPr lang="en-US">
              <a:solidFill>
                <a:srgbClr val="FF0000"/>
              </a:solidFill>
              <a:latin typeface="Times New Roman" pitchFamily="18" charset="0"/>
            </a:endParaRPr>
          </a:p>
        </p:txBody>
      </p:sp>
      <p:sp>
        <p:nvSpPr>
          <p:cNvPr id="2122" name="Rectangle 74"/>
          <p:cNvSpPr>
            <a:spLocks noChangeArrowheads="1"/>
          </p:cNvSpPr>
          <p:nvPr/>
        </p:nvSpPr>
        <p:spPr bwMode="auto">
          <a:xfrm>
            <a:off x="9396413" y="13106400"/>
            <a:ext cx="4243387" cy="45100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23" name="Rectangle 75"/>
          <p:cNvSpPr>
            <a:spLocks noChangeArrowheads="1"/>
          </p:cNvSpPr>
          <p:nvPr/>
        </p:nvSpPr>
        <p:spPr bwMode="auto">
          <a:xfrm>
            <a:off x="14347825" y="13106400"/>
            <a:ext cx="4314825" cy="35369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24" name="Text Box 76"/>
          <p:cNvSpPr txBox="1">
            <a:spLocks noChangeArrowheads="1"/>
          </p:cNvSpPr>
          <p:nvPr/>
        </p:nvSpPr>
        <p:spPr bwMode="auto">
          <a:xfrm>
            <a:off x="455613" y="5567363"/>
            <a:ext cx="8154987" cy="57181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r>
              <a:rPr lang="en-US" sz="1700" b="1" i="1"/>
              <a:t>General guidelines</a:t>
            </a:r>
          </a:p>
          <a:p>
            <a:pPr eaLnBrk="1" hangingPunct="1"/>
            <a:endParaRPr lang="en-US" sz="1700" b="1"/>
          </a:p>
          <a:p>
            <a:pPr eaLnBrk="1" hangingPunct="1"/>
            <a:r>
              <a:rPr lang="en-US" sz="1700"/>
              <a:t>These templates are fully editable.  They are created at various percentages of the final printed size.  We will use this page size (</a:t>
            </a:r>
            <a:r>
              <a:rPr lang="en-US" sz="1700" u="sng"/>
              <a:t>100%</a:t>
            </a:r>
            <a:r>
              <a:rPr lang="en-US" sz="1700"/>
              <a:t>) for a 18x36 inch poster, </a:t>
            </a:r>
            <a:r>
              <a:rPr lang="en-US" sz="1700" u="sng"/>
              <a:t>150%</a:t>
            </a:r>
            <a:r>
              <a:rPr lang="en-US" sz="1700"/>
              <a:t> of this page size for a 27x54 inch poster, and </a:t>
            </a:r>
            <a:r>
              <a:rPr lang="en-US" sz="1700" u="sng"/>
              <a:t>200%</a:t>
            </a:r>
            <a:r>
              <a:rPr lang="en-US" sz="1700"/>
              <a:t> of this page size for a 36x72 inch poster.  Viewing the poster on the screen at the above (</a:t>
            </a:r>
            <a:r>
              <a:rPr lang="en-US" sz="1700" u="sng"/>
              <a:t>underlined</a:t>
            </a:r>
            <a:r>
              <a:rPr lang="en-US" sz="1700"/>
              <a:t>) magnifications (“view” menu…then “zoom”) will give you a feeling for the final appearance even though you will only be able to see a fraction of the entire poster.  </a:t>
            </a:r>
          </a:p>
          <a:p>
            <a:pPr eaLnBrk="1" hangingPunct="1"/>
            <a:endParaRPr lang="en-US" sz="1700"/>
          </a:p>
          <a:p>
            <a:pPr eaLnBrk="1" hangingPunct="1"/>
            <a:r>
              <a:rPr lang="en-US" sz="1700"/>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1700">
                <a:solidFill>
                  <a:srgbClr val="FF0000"/>
                </a:solidFill>
              </a:rPr>
              <a:t>xx</a:t>
            </a:r>
            <a:r>
              <a:rPr lang="en-US" sz="1700"/>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endParaRPr lang="en-US" sz="1700"/>
          </a:p>
          <a:p>
            <a:pPr eaLnBrk="1" hangingPunct="1"/>
            <a:r>
              <a:rPr lang="en-US" sz="1700"/>
              <a:t>Text sizes should be no smaller than ¼” or 24 point at the final magnification.  That is, if you are using a template which will be enlarged at 100%, use a minimum of 24 point type.  If it will be enlarged at 200%, use a minimum of 12 point type.</a:t>
            </a:r>
          </a:p>
        </p:txBody>
      </p:sp>
      <p:sp>
        <p:nvSpPr>
          <p:cNvPr id="2125" name="Text Box 77"/>
          <p:cNvSpPr txBox="1">
            <a:spLocks noChangeArrowheads="1"/>
          </p:cNvSpPr>
          <p:nvPr/>
        </p:nvSpPr>
        <p:spPr bwMode="auto">
          <a:xfrm>
            <a:off x="454025" y="401638"/>
            <a:ext cx="6521450" cy="588962"/>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ABSTRACT</a:t>
            </a:r>
          </a:p>
        </p:txBody>
      </p:sp>
      <p:sp>
        <p:nvSpPr>
          <p:cNvPr id="2126" name="Text Box 78"/>
          <p:cNvSpPr txBox="1">
            <a:spLocks noChangeArrowheads="1"/>
          </p:cNvSpPr>
          <p:nvPr/>
        </p:nvSpPr>
        <p:spPr bwMode="auto">
          <a:xfrm>
            <a:off x="454025" y="4664075"/>
            <a:ext cx="815657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INTRODUCTION</a:t>
            </a:r>
          </a:p>
        </p:txBody>
      </p:sp>
      <p:sp>
        <p:nvSpPr>
          <p:cNvPr id="2127" name="Text Box 79"/>
          <p:cNvSpPr txBox="1">
            <a:spLocks noChangeArrowheads="1"/>
          </p:cNvSpPr>
          <p:nvPr/>
        </p:nvSpPr>
        <p:spPr bwMode="auto">
          <a:xfrm>
            <a:off x="24685625" y="9617075"/>
            <a:ext cx="780732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CONCLUSIONS</a:t>
            </a:r>
          </a:p>
        </p:txBody>
      </p:sp>
      <p:sp>
        <p:nvSpPr>
          <p:cNvPr id="2128" name="Text Box 80"/>
          <p:cNvSpPr txBox="1">
            <a:spLocks noChangeArrowheads="1"/>
          </p:cNvSpPr>
          <p:nvPr/>
        </p:nvSpPr>
        <p:spPr bwMode="auto">
          <a:xfrm>
            <a:off x="24664988" y="15336838"/>
            <a:ext cx="7804150" cy="588962"/>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REFERENCES</a:t>
            </a:r>
          </a:p>
        </p:txBody>
      </p:sp>
      <p:sp>
        <p:nvSpPr>
          <p:cNvPr id="2129" name="Rectangle 81"/>
          <p:cNvSpPr>
            <a:spLocks noChangeArrowheads="1"/>
          </p:cNvSpPr>
          <p:nvPr/>
        </p:nvSpPr>
        <p:spPr bwMode="auto">
          <a:xfrm>
            <a:off x="7696200" y="381000"/>
            <a:ext cx="24765000" cy="3292475"/>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endParaRPr lang="en-US">
              <a:effectLst>
                <a:outerShdw blurRad="38100" dist="38100" dir="2700000" algn="tl">
                  <a:srgbClr val="FFFFFF"/>
                </a:outerShdw>
              </a:effectLst>
              <a:latin typeface="Times New Roman" pitchFamily="18" charset="0"/>
            </a:endParaRPr>
          </a:p>
        </p:txBody>
      </p:sp>
      <p:sp>
        <p:nvSpPr>
          <p:cNvPr id="2130" name="Rectangle 82"/>
          <p:cNvSpPr>
            <a:spLocks noChangeArrowheads="1"/>
          </p:cNvSpPr>
          <p:nvPr/>
        </p:nvSpPr>
        <p:spPr bwMode="auto">
          <a:xfrm>
            <a:off x="7543800" y="492125"/>
            <a:ext cx="25126950" cy="151765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5200" b="1">
                <a:solidFill>
                  <a:srgbClr val="FFBF0B"/>
                </a:solidFill>
              </a:rPr>
              <a:t>TITLE XXXXXXXXXXXXXXXXXXXXXXXXXXXXXXXXXXXXXXXXXXXXXXXXXXX</a:t>
            </a:r>
          </a:p>
          <a:p>
            <a:r>
              <a:rPr lang="en-US" sz="5200" b="1">
                <a:solidFill>
                  <a:srgbClr val="FFBF0B"/>
                </a:solidFill>
              </a:rPr>
              <a:t>XXXXXXXXXXXXXXXXXXXXXXXXXXXXXXXXXXXXXXX</a:t>
            </a:r>
          </a:p>
        </p:txBody>
      </p:sp>
      <p:sp>
        <p:nvSpPr>
          <p:cNvPr id="2131" name="Rectangle 83"/>
          <p:cNvSpPr>
            <a:spLocks noChangeArrowheads="1"/>
          </p:cNvSpPr>
          <p:nvPr/>
        </p:nvSpPr>
        <p:spPr bwMode="auto">
          <a:xfrm>
            <a:off x="10287000" y="2063750"/>
            <a:ext cx="20402550" cy="709613"/>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4500">
                <a:solidFill>
                  <a:schemeClr val="bg1"/>
                </a:solidFill>
              </a:rPr>
              <a:t>Authors xxxxxxxxxxxxxxxxxxxxxxxxxxxxxxxxxxxxxxxxxxxxxxxxxxxxxxxxxxxxxx</a:t>
            </a:r>
          </a:p>
        </p:txBody>
      </p:sp>
      <p:sp>
        <p:nvSpPr>
          <p:cNvPr id="2132" name="Rectangle 84"/>
          <p:cNvSpPr>
            <a:spLocks noChangeArrowheads="1"/>
          </p:cNvSpPr>
          <p:nvPr/>
        </p:nvSpPr>
        <p:spPr bwMode="auto">
          <a:xfrm>
            <a:off x="10134600" y="2784475"/>
            <a:ext cx="21210588" cy="53022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3200">
                <a:solidFill>
                  <a:schemeClr val="bg1"/>
                </a:solidFill>
              </a:rPr>
              <a:t>Affiliations xxxxxxxxxxxxxxxxxxxxxxxxxxxxxxxxxxxxxxxxxxxxxxxxxxxxxxxxxxxxxxxxxxxxxxxxxxxxxxxx</a:t>
            </a:r>
          </a:p>
        </p:txBody>
      </p:sp>
      <p:sp>
        <p:nvSpPr>
          <p:cNvPr id="2133" name="Oval 85"/>
          <p:cNvSpPr>
            <a:spLocks noChangeArrowheads="1"/>
          </p:cNvSpPr>
          <p:nvPr/>
        </p:nvSpPr>
        <p:spPr bwMode="auto">
          <a:xfrm>
            <a:off x="7943850" y="1692275"/>
            <a:ext cx="1566863" cy="1516063"/>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34" name="Text Box 86"/>
          <p:cNvSpPr txBox="1">
            <a:spLocks noChangeArrowheads="1"/>
          </p:cNvSpPr>
          <p:nvPr/>
        </p:nvSpPr>
        <p:spPr bwMode="auto">
          <a:xfrm>
            <a:off x="8212138" y="1933575"/>
            <a:ext cx="1041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00000"/>
              </a:lnSpc>
            </a:pPr>
            <a:r>
              <a:rPr lang="en-US" sz="3200">
                <a:solidFill>
                  <a:schemeClr val="bg1"/>
                </a:solidFill>
                <a:latin typeface="Times New Roman" pitchFamily="18" charset="0"/>
              </a:rPr>
              <a:t>Logo</a:t>
            </a:r>
          </a:p>
          <a:p>
            <a:pPr>
              <a:lnSpc>
                <a:spcPct val="100000"/>
              </a:lnSpc>
            </a:pPr>
            <a:r>
              <a:rPr lang="en-US" sz="3200">
                <a:solidFill>
                  <a:schemeClr val="bg1"/>
                </a:solidFill>
                <a:latin typeface="Times New Roman" pitchFamily="18" charset="0"/>
              </a:rPr>
              <a:t>Here</a:t>
            </a:r>
          </a:p>
        </p:txBody>
      </p:sp>
      <p:sp>
        <p:nvSpPr>
          <p:cNvPr id="2135" name="Text Box 87"/>
          <p:cNvSpPr txBox="1">
            <a:spLocks noChangeArrowheads="1"/>
          </p:cNvSpPr>
          <p:nvPr/>
        </p:nvSpPr>
        <p:spPr bwMode="auto">
          <a:xfrm>
            <a:off x="447675" y="1295400"/>
            <a:ext cx="6511925" cy="25939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sz="1600">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136" name="Text Box 88"/>
          <p:cNvSpPr txBox="1">
            <a:spLocks noChangeArrowheads="1"/>
          </p:cNvSpPr>
          <p:nvPr/>
        </p:nvSpPr>
        <p:spPr bwMode="auto">
          <a:xfrm>
            <a:off x="455613" y="12893675"/>
            <a:ext cx="8154987" cy="59515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pPr eaLnBrk="1" hangingPunct="1"/>
            <a:r>
              <a:rPr lang="en-US" sz="1700" b="1" i="1"/>
              <a:t>Importing data from other programs:   </a:t>
            </a:r>
          </a:p>
          <a:p>
            <a:pPr eaLnBrk="1" hangingPunct="1"/>
            <a:endParaRPr lang="en-US" sz="1700" b="1" i="1"/>
          </a:p>
          <a:p>
            <a:pPr eaLnBrk="1" hangingPunct="1"/>
            <a:r>
              <a:rPr lang="en-US" sz="1700" b="1"/>
              <a:t>Excel</a:t>
            </a:r>
            <a:r>
              <a:rPr lang="en-US" sz="1700"/>
              <a:t>- select the chart, then “edit…copy”, and then “edit…paste” into your poster. The chart can be resized as needed.  The chart can be “ungrouped” for editing once it is in PowerPoint.</a:t>
            </a:r>
          </a:p>
          <a:p>
            <a:pPr eaLnBrk="1" hangingPunct="1"/>
            <a:endParaRPr lang="en-US" sz="1700"/>
          </a:p>
          <a:p>
            <a:pPr eaLnBrk="1" hangingPunct="1"/>
            <a:r>
              <a:rPr lang="en-US" sz="1700" b="1"/>
              <a:t>Word or existing PowerPoint slide file</a:t>
            </a:r>
            <a:r>
              <a:rPr lang="en-US" sz="1700"/>
              <a:t>- select the text to be brought into poster, choose “edit…copy”, then “edit…paste” the text into a new or existing text box on your poster. Then you may edit your text at will.</a:t>
            </a:r>
          </a:p>
          <a:p>
            <a:pPr eaLnBrk="1" hangingPunct="1"/>
            <a:endParaRPr lang="en-US" sz="1700"/>
          </a:p>
          <a:p>
            <a:pPr eaLnBrk="1" hangingPunct="1"/>
            <a:r>
              <a:rPr lang="en-US" sz="1700" b="1" i="1"/>
              <a:t>Pictures and fonts:</a:t>
            </a:r>
          </a:p>
          <a:p>
            <a:pPr eaLnBrk="1" hangingPunct="1"/>
            <a:endParaRPr lang="en-US" sz="1700"/>
          </a:p>
          <a:p>
            <a:pPr eaLnBrk="1" hangingPunct="1"/>
            <a:r>
              <a:rPr lang="en-US" sz="1700" b="1"/>
              <a:t>Scans-</a:t>
            </a:r>
            <a:r>
              <a:rPr lang="en-US" sz="1700"/>
              <a:t>Images need to be greater than 85 dpi in their </a:t>
            </a:r>
            <a:r>
              <a:rPr lang="en-US" sz="1700" u="sng"/>
              <a:t>final printed size</a:t>
            </a:r>
            <a:r>
              <a:rPr lang="en-US" sz="1700"/>
              <a:t>, in order to avoid visible pixelation.  (See the scanning table in our website “poster creation” page).</a:t>
            </a:r>
          </a:p>
          <a:p>
            <a:pPr eaLnBrk="1" hangingPunct="1"/>
            <a:endParaRPr lang="en-US" sz="1700"/>
          </a:p>
          <a:p>
            <a:pPr eaLnBrk="1" hangingPunct="1"/>
            <a:r>
              <a:rPr lang="en-US" sz="1700" b="1"/>
              <a:t>Picture files-</a:t>
            </a:r>
            <a:r>
              <a:rPr lang="en-US" sz="1700"/>
              <a:t>Select “Insert…picture…from file” from your PowerPoint menu.  This will paste the picture file into your poster.  Resize as needed.  Use only “JPEG” or “Tiff” files for your poster inserts. </a:t>
            </a:r>
          </a:p>
          <a:p>
            <a:pPr eaLnBrk="1" hangingPunct="1"/>
            <a:endParaRPr lang="en-US" sz="1700"/>
          </a:p>
          <a:p>
            <a:pPr eaLnBrk="1" hangingPunct="1"/>
            <a:r>
              <a:rPr lang="en-US" sz="1700" b="1"/>
              <a:t>Fonts</a:t>
            </a:r>
            <a:r>
              <a:rPr lang="en-US" sz="1700"/>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p:txBody>
      </p:sp>
      <p:sp>
        <p:nvSpPr>
          <p:cNvPr id="2137" name="Text Box 89"/>
          <p:cNvSpPr txBox="1">
            <a:spLocks noChangeArrowheads="1"/>
          </p:cNvSpPr>
          <p:nvPr/>
        </p:nvSpPr>
        <p:spPr bwMode="auto">
          <a:xfrm>
            <a:off x="454025" y="11963400"/>
            <a:ext cx="8156575"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METHODS</a:t>
            </a:r>
          </a:p>
        </p:txBody>
      </p:sp>
      <p:sp>
        <p:nvSpPr>
          <p:cNvPr id="2138" name="Text Box 90"/>
          <p:cNvSpPr txBox="1">
            <a:spLocks noChangeArrowheads="1"/>
          </p:cNvSpPr>
          <p:nvPr/>
        </p:nvSpPr>
        <p:spPr bwMode="auto">
          <a:xfrm>
            <a:off x="9372600" y="4130675"/>
            <a:ext cx="14478000"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RESULTS</a:t>
            </a:r>
          </a:p>
        </p:txBody>
      </p:sp>
      <p:sp>
        <p:nvSpPr>
          <p:cNvPr id="2139" name="Text Box 91"/>
          <p:cNvSpPr txBox="1">
            <a:spLocks noChangeArrowheads="1"/>
          </p:cNvSpPr>
          <p:nvPr/>
        </p:nvSpPr>
        <p:spPr bwMode="auto">
          <a:xfrm>
            <a:off x="24666575" y="16227425"/>
            <a:ext cx="7870825" cy="25939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atin typeface="Times New Roman" pitchFamily="18" charset="0"/>
            </a:endParaRPr>
          </a:p>
        </p:txBody>
      </p:sp>
      <p:sp>
        <p:nvSpPr>
          <p:cNvPr id="2140" name="Text Box 92"/>
          <p:cNvSpPr txBox="1">
            <a:spLocks noChangeArrowheads="1"/>
          </p:cNvSpPr>
          <p:nvPr/>
        </p:nvSpPr>
        <p:spPr bwMode="auto">
          <a:xfrm>
            <a:off x="24671338" y="10531475"/>
            <a:ext cx="7827962" cy="43275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atin typeface="Times New Roman" pitchFamily="18" charset="0"/>
            </a:endParaRPr>
          </a:p>
        </p:txBody>
      </p:sp>
      <p:sp>
        <p:nvSpPr>
          <p:cNvPr id="2141" name="Text Box 93"/>
          <p:cNvSpPr txBox="1">
            <a:spLocks noChangeArrowheads="1"/>
          </p:cNvSpPr>
          <p:nvPr/>
        </p:nvSpPr>
        <p:spPr bwMode="auto">
          <a:xfrm>
            <a:off x="24657050" y="4130675"/>
            <a:ext cx="7827963" cy="588963"/>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3200" b="1">
                <a:solidFill>
                  <a:schemeClr val="bg1"/>
                </a:solidFill>
                <a:effectLst>
                  <a:outerShdw blurRad="38100" dist="38100" dir="2700000" algn="tl">
                    <a:srgbClr val="000000"/>
                  </a:outerShdw>
                </a:effectLst>
                <a:latin typeface="Times New Roman" pitchFamily="18" charset="0"/>
              </a:rPr>
              <a:t>SUMMARY</a:t>
            </a:r>
          </a:p>
        </p:txBody>
      </p:sp>
      <p:sp>
        <p:nvSpPr>
          <p:cNvPr id="2142" name="Text Box 94"/>
          <p:cNvSpPr txBox="1">
            <a:spLocks noChangeArrowheads="1"/>
          </p:cNvSpPr>
          <p:nvPr/>
        </p:nvSpPr>
        <p:spPr bwMode="auto">
          <a:xfrm>
            <a:off x="24663400" y="5045075"/>
            <a:ext cx="7827963" cy="40798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algn="l" defTabSz="612775">
              <a:defRPr>
                <a:solidFill>
                  <a:schemeClr val="tx1"/>
                </a:solidFill>
                <a:latin typeface="Arial" charset="0"/>
              </a:defRPr>
            </a:lvl1pPr>
            <a:lvl2pPr marL="306388" algn="l" defTabSz="612775">
              <a:defRPr>
                <a:solidFill>
                  <a:schemeClr val="tx1"/>
                </a:solidFill>
                <a:latin typeface="Arial" charset="0"/>
              </a:defRPr>
            </a:lvl2pPr>
            <a:lvl3pPr marL="612775" algn="l" defTabSz="612775">
              <a:defRPr>
                <a:solidFill>
                  <a:schemeClr val="tx1"/>
                </a:solidFill>
                <a:latin typeface="Arial" charset="0"/>
              </a:defRPr>
            </a:lvl3pPr>
            <a:lvl4pPr marL="915988" algn="l" defTabSz="612775">
              <a:defRPr>
                <a:solidFill>
                  <a:schemeClr val="tx1"/>
                </a:solidFill>
                <a:latin typeface="Arial" charset="0"/>
              </a:defRPr>
            </a:lvl4pPr>
            <a:lvl5pPr marL="1222375" algn="l" defTabSz="612775">
              <a:defRPr>
                <a:solidFill>
                  <a:schemeClr val="tx1"/>
                </a:solidFill>
                <a:latin typeface="Arial" charset="0"/>
              </a:defRPr>
            </a:lvl5pPr>
            <a:lvl6pPr marL="1679575" defTabSz="612775" fontAlgn="base">
              <a:spcBef>
                <a:spcPct val="0"/>
              </a:spcBef>
              <a:spcAft>
                <a:spcPct val="0"/>
              </a:spcAft>
              <a:defRPr>
                <a:solidFill>
                  <a:schemeClr val="tx1"/>
                </a:solidFill>
                <a:latin typeface="Arial" charset="0"/>
              </a:defRPr>
            </a:lvl6pPr>
            <a:lvl7pPr marL="2136775" defTabSz="612775" fontAlgn="base">
              <a:spcBef>
                <a:spcPct val="0"/>
              </a:spcBef>
              <a:spcAft>
                <a:spcPct val="0"/>
              </a:spcAft>
              <a:defRPr>
                <a:solidFill>
                  <a:schemeClr val="tx1"/>
                </a:solidFill>
                <a:latin typeface="Arial" charset="0"/>
              </a:defRPr>
            </a:lvl7pPr>
            <a:lvl8pPr marL="2593975" defTabSz="612775" fontAlgn="base">
              <a:spcBef>
                <a:spcPct val="0"/>
              </a:spcBef>
              <a:spcAft>
                <a:spcPct val="0"/>
              </a:spcAft>
              <a:defRPr>
                <a:solidFill>
                  <a:schemeClr val="tx1"/>
                </a:solidFill>
                <a:latin typeface="Arial" charset="0"/>
              </a:defRPr>
            </a:lvl8pPr>
            <a:lvl9pPr marL="3051175" defTabSz="612775" fontAlgn="base">
              <a:spcBef>
                <a:spcPct val="0"/>
              </a:spcBef>
              <a:spcAft>
                <a:spcPct val="0"/>
              </a:spcAft>
              <a:defRPr>
                <a:solidFill>
                  <a:schemeClr val="tx1"/>
                </a:solidFill>
                <a:latin typeface="Arial" charset="0"/>
              </a:defRPr>
            </a:lvl9pPr>
          </a:lstStyle>
          <a:p>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a:latin typeface="Times New Roman" pitchFamily="18" charset="0"/>
            </a:endParaRPr>
          </a:p>
        </p:txBody>
      </p:sp>
      <p:sp>
        <p:nvSpPr>
          <p:cNvPr id="2143" name="Text Box 95"/>
          <p:cNvSpPr txBox="1">
            <a:spLocks noChangeArrowheads="1"/>
          </p:cNvSpPr>
          <p:nvPr/>
        </p:nvSpPr>
        <p:spPr bwMode="auto">
          <a:xfrm>
            <a:off x="9367838" y="17848263"/>
            <a:ext cx="4243387" cy="9731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Xxxxxxxxxxxxxxxxxxxxxxxxxxxxxxxxxxxxxxxxxxxxxxxxxxxxxxxxxxxxxxxxxxxxxxxxxxxxxxxxxx</a:t>
            </a:r>
          </a:p>
        </p:txBody>
      </p:sp>
      <p:sp>
        <p:nvSpPr>
          <p:cNvPr id="2144" name="Text Box 96"/>
          <p:cNvSpPr txBox="1">
            <a:spLocks noChangeArrowheads="1"/>
          </p:cNvSpPr>
          <p:nvPr/>
        </p:nvSpPr>
        <p:spPr bwMode="auto">
          <a:xfrm>
            <a:off x="14347825" y="17024350"/>
            <a:ext cx="4321175" cy="17970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Xxxxxxxxxxxxxxxxxxxxxxxxxxxxxxxxxxxxxxxxxxxxxxxxxxxxxxxxxxxxxxxxxxxxxxxxxxxxxxxxxxxxxxxxxxxxxxxxxxxxxxxxxxxxxxxxxxxxxxxxxxxxxxxxxxxxxxxxxxxxxxxxxxxxxxxxxxxxxxxxxxxxxxxxxxxxxxxxxxxx</a:t>
            </a:r>
          </a:p>
        </p:txBody>
      </p:sp>
      <p:sp>
        <p:nvSpPr>
          <p:cNvPr id="2145" name="Rectangle 97"/>
          <p:cNvSpPr>
            <a:spLocks noChangeArrowheads="1"/>
          </p:cNvSpPr>
          <p:nvPr/>
        </p:nvSpPr>
        <p:spPr bwMode="auto">
          <a:xfrm>
            <a:off x="19389725" y="5121275"/>
            <a:ext cx="4513263" cy="22987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46" name="Rectangle 98"/>
          <p:cNvSpPr>
            <a:spLocks noChangeArrowheads="1"/>
          </p:cNvSpPr>
          <p:nvPr/>
        </p:nvSpPr>
        <p:spPr bwMode="auto">
          <a:xfrm>
            <a:off x="19432588" y="8915400"/>
            <a:ext cx="4513262" cy="28035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47" name="Text Box 99"/>
          <p:cNvSpPr txBox="1">
            <a:spLocks noChangeArrowheads="1"/>
          </p:cNvSpPr>
          <p:nvPr/>
        </p:nvSpPr>
        <p:spPr bwMode="auto">
          <a:xfrm>
            <a:off x="19434175" y="7721600"/>
            <a:ext cx="4486275" cy="6985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a:t>
            </a:r>
          </a:p>
        </p:txBody>
      </p:sp>
      <p:sp>
        <p:nvSpPr>
          <p:cNvPr id="2148" name="Text Box 100"/>
          <p:cNvSpPr txBox="1">
            <a:spLocks noChangeArrowheads="1"/>
          </p:cNvSpPr>
          <p:nvPr/>
        </p:nvSpPr>
        <p:spPr bwMode="auto">
          <a:xfrm>
            <a:off x="19411950" y="12026900"/>
            <a:ext cx="4549775" cy="6985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a:t>
            </a:r>
          </a:p>
        </p:txBody>
      </p:sp>
      <p:sp>
        <p:nvSpPr>
          <p:cNvPr id="2149" name="Rectangle 101"/>
          <p:cNvSpPr>
            <a:spLocks noChangeArrowheads="1"/>
          </p:cNvSpPr>
          <p:nvPr/>
        </p:nvSpPr>
        <p:spPr bwMode="auto">
          <a:xfrm>
            <a:off x="19423063" y="13163550"/>
            <a:ext cx="4514850" cy="45148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00000"/>
              </a:lnSpc>
            </a:pPr>
            <a:r>
              <a:rPr lang="en-US" sz="4400">
                <a:solidFill>
                  <a:srgbClr val="FF0000"/>
                </a:solidFill>
                <a:latin typeface="Times New Roman" pitchFamily="18" charset="0"/>
              </a:rPr>
              <a:t>Picture/Chart</a:t>
            </a:r>
          </a:p>
        </p:txBody>
      </p:sp>
      <p:sp>
        <p:nvSpPr>
          <p:cNvPr id="2151" name="Text Box 103"/>
          <p:cNvSpPr txBox="1">
            <a:spLocks noChangeArrowheads="1"/>
          </p:cNvSpPr>
          <p:nvPr/>
        </p:nvSpPr>
        <p:spPr bwMode="auto">
          <a:xfrm>
            <a:off x="19431000" y="18000663"/>
            <a:ext cx="4548188" cy="97313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spcBef>
                <a:spcPct val="50000"/>
              </a:spcBef>
            </a:pPr>
            <a:r>
              <a:rPr lang="en-US">
                <a:solidFill>
                  <a:srgbClr val="FF0000"/>
                </a:solidFill>
                <a:latin typeface="Times New Roman" pitchFamily="18" charset="0"/>
              </a:rPr>
              <a:t>Xxxxxxxxxxxxxxxxxxxxxxxxxxxxxxxxxxxxxxxxxxxxxxxxxxxxxxxxxxxxxxxxxxxxxxxxxxxxxxxxxx</a:t>
            </a:r>
          </a:p>
        </p:txBody>
      </p:sp>
    </p:spTree>
  </p:cSld>
  <p:clrMapOvr>
    <a:masterClrMapping/>
  </p:clrMapOvr>
</p:sld>
</file>

<file path=ppt/theme/theme1.xml><?xml version="1.0" encoding="utf-8"?>
<a:theme xmlns:a="http://schemas.openxmlformats.org/drawingml/2006/main" name="48x96_template">
  <a:themeElements>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48x96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Lst>
      </a:spPr>
      <a:bodyPr vert="horz" wrap="square" lIns="91440" tIns="45720" rIns="91440" bIns="45720" numCol="1" anchor="t" anchorCtr="0" compatLnSpc="1">
        <a:prstTxWarp prst="textNoShape">
          <a:avLst/>
        </a:prstTxWarp>
        <a:spAutoFit/>
      </a:bodyPr>
      <a:lstStyle>
        <a:defPPr marL="0" marR="0" indent="0" algn="ctr" defTabSz="2508250" rtl="0" eaLnBrk="0" fontAlgn="base" latinLnBrk="0" hangingPunct="0">
          <a:lnSpc>
            <a:spcPct val="9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48x96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8x96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8x96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8x96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8x96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8x96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8x96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48x72_template</Template>
  <TotalTime>116</TotalTime>
  <Words>627</Words>
  <Application>Microsoft Office PowerPoint</Application>
  <PresentationFormat>Custom</PresentationFormat>
  <Paragraphs>51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Comic Sans MS</vt:lpstr>
      <vt:lpstr>48x96_template</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Starke</dc:creator>
  <dc:description>For output services or help using this template go to:_x000d_
www.posters4research.com_x000d_
copyright of P&amp;D Display Graphics, LLC</dc:description>
  <cp:lastModifiedBy>Perry Stein</cp:lastModifiedBy>
  <cp:revision>16</cp:revision>
  <dcterms:created xsi:type="dcterms:W3CDTF">2003-02-07T18:33:14Z</dcterms:created>
  <dcterms:modified xsi:type="dcterms:W3CDTF">2011-09-28T02:30:46Z</dcterms:modified>
</cp:coreProperties>
</file>